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embeddedFontLst>
    <p:embeddedFont>
      <p:font typeface="ADLaM Display" panose="02010000000000000000" pitchFamily="2" charset="0"/>
      <p:regular r:id="rId15"/>
    </p:embeddedFont>
    <p:embeddedFont>
      <p:font typeface="Aharoni" panose="02010803020104030203" pitchFamily="2" charset="-79"/>
      <p:bold r:id="rId16"/>
    </p:embeddedFont>
    <p:embeddedFont>
      <p:font typeface="DM Sans" pitchFamily="2" charset="0"/>
      <p:regular r:id="rId17"/>
      <p:bold r:id="rId18"/>
      <p:italic r:id="rId19"/>
      <p:boldItalic r:id="rId20"/>
    </p:embeddedFont>
    <p:embeddedFont>
      <p:font typeface="Open Sans" panose="020B0606030504020204" pitchFamily="34" charset="0"/>
      <p:regular r:id="rId21"/>
      <p:bold r:id="rId22"/>
      <p:italic r:id="rId23"/>
      <p:boldItalic r:id="rId24"/>
    </p:embeddedFont>
    <p:embeddedFont>
      <p:font typeface="Play" panose="020B0604020202020204" charset="0"/>
      <p:regular r:id="rId25"/>
      <p:bold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6" d="100"/>
          <a:sy n="66" d="100"/>
        </p:scale>
        <p:origin x="1301"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2.jp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0" name="Google Shape;240;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9" name="Google Shape;249;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2" name="Google Shape;272;p1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2" name="Google Shape;14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3" name="Google Shape;15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0" name="Google Shape;180;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8" name="Google Shape;208;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3" name="Google Shape;213;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4" name="Google Shape;224;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2" name="Google Shape;232;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757575"/>
              </a:buClr>
              <a:buSzPts val="2400"/>
              <a:buNone/>
              <a:defRPr sz="2400">
                <a:solidFill>
                  <a:srgbClr val="757575"/>
                </a:solidFill>
              </a:defRPr>
            </a:lvl1pPr>
            <a:lvl2pPr marL="914400" lvl="1" indent="-228600" algn="l">
              <a:lnSpc>
                <a:spcPct val="90000"/>
              </a:lnSpc>
              <a:spcBef>
                <a:spcPts val="500"/>
              </a:spcBef>
              <a:spcAft>
                <a:spcPts val="0"/>
              </a:spcAft>
              <a:buClr>
                <a:srgbClr val="757575"/>
              </a:buClr>
              <a:buSzPts val="2000"/>
              <a:buNone/>
              <a:defRPr sz="2000">
                <a:solidFill>
                  <a:srgbClr val="757575"/>
                </a:solidFill>
              </a:defRPr>
            </a:lvl2pPr>
            <a:lvl3pPr marL="1371600" lvl="2" indent="-228600" algn="l">
              <a:lnSpc>
                <a:spcPct val="90000"/>
              </a:lnSpc>
              <a:spcBef>
                <a:spcPts val="500"/>
              </a:spcBef>
              <a:spcAft>
                <a:spcPts val="0"/>
              </a:spcAft>
              <a:buClr>
                <a:srgbClr val="757575"/>
              </a:buClr>
              <a:buSzPts val="1800"/>
              <a:buNone/>
              <a:defRPr sz="1800">
                <a:solidFill>
                  <a:srgbClr val="757575"/>
                </a:solidFill>
              </a:defRPr>
            </a:lvl3pPr>
            <a:lvl4pPr marL="1828800" lvl="3" indent="-228600" algn="l">
              <a:lnSpc>
                <a:spcPct val="90000"/>
              </a:lnSpc>
              <a:spcBef>
                <a:spcPts val="500"/>
              </a:spcBef>
              <a:spcAft>
                <a:spcPts val="0"/>
              </a:spcAft>
              <a:buClr>
                <a:srgbClr val="757575"/>
              </a:buClr>
              <a:buSzPts val="1600"/>
              <a:buNone/>
              <a:defRPr sz="1600">
                <a:solidFill>
                  <a:srgbClr val="757575"/>
                </a:solidFill>
              </a:defRPr>
            </a:lvl4pPr>
            <a:lvl5pPr marL="2286000" lvl="4" indent="-228600" algn="l">
              <a:lnSpc>
                <a:spcPct val="90000"/>
              </a:lnSpc>
              <a:spcBef>
                <a:spcPts val="500"/>
              </a:spcBef>
              <a:spcAft>
                <a:spcPts val="0"/>
              </a:spcAft>
              <a:buClr>
                <a:srgbClr val="757575"/>
              </a:buClr>
              <a:buSzPts val="1600"/>
              <a:buNone/>
              <a:defRPr sz="1600">
                <a:solidFill>
                  <a:srgbClr val="757575"/>
                </a:solidFill>
              </a:defRPr>
            </a:lvl5pPr>
            <a:lvl6pPr marL="2743200" lvl="5" indent="-228600" algn="l">
              <a:lnSpc>
                <a:spcPct val="90000"/>
              </a:lnSpc>
              <a:spcBef>
                <a:spcPts val="500"/>
              </a:spcBef>
              <a:spcAft>
                <a:spcPts val="0"/>
              </a:spcAft>
              <a:buClr>
                <a:srgbClr val="757575"/>
              </a:buClr>
              <a:buSzPts val="1600"/>
              <a:buNone/>
              <a:defRPr sz="1600">
                <a:solidFill>
                  <a:srgbClr val="757575"/>
                </a:solidFill>
              </a:defRPr>
            </a:lvl6pPr>
            <a:lvl7pPr marL="3200400" lvl="6" indent="-228600" algn="l">
              <a:lnSpc>
                <a:spcPct val="90000"/>
              </a:lnSpc>
              <a:spcBef>
                <a:spcPts val="500"/>
              </a:spcBef>
              <a:spcAft>
                <a:spcPts val="0"/>
              </a:spcAft>
              <a:buClr>
                <a:srgbClr val="757575"/>
              </a:buClr>
              <a:buSzPts val="1600"/>
              <a:buNone/>
              <a:defRPr sz="1600">
                <a:solidFill>
                  <a:srgbClr val="757575"/>
                </a:solidFill>
              </a:defRPr>
            </a:lvl7pPr>
            <a:lvl8pPr marL="3657600" lvl="7" indent="-228600" algn="l">
              <a:lnSpc>
                <a:spcPct val="90000"/>
              </a:lnSpc>
              <a:spcBef>
                <a:spcPts val="500"/>
              </a:spcBef>
              <a:spcAft>
                <a:spcPts val="0"/>
              </a:spcAft>
              <a:buClr>
                <a:srgbClr val="757575"/>
              </a:buClr>
              <a:buSzPts val="1600"/>
              <a:buNone/>
              <a:defRPr sz="1600">
                <a:solidFill>
                  <a:srgbClr val="757575"/>
                </a:solidFill>
              </a:defRPr>
            </a:lvl8pPr>
            <a:lvl9pPr marL="4114800" lvl="8" indent="-228600" algn="l">
              <a:lnSpc>
                <a:spcPct val="90000"/>
              </a:lnSpc>
              <a:spcBef>
                <a:spcPts val="500"/>
              </a:spcBef>
              <a:spcAft>
                <a:spcPts val="0"/>
              </a:spcAft>
              <a:buClr>
                <a:srgbClr val="757575"/>
              </a:buClr>
              <a:buSzPts val="1600"/>
              <a:buNone/>
              <a:defRPr sz="1600">
                <a:solidFill>
                  <a:srgbClr val="757575"/>
                </a:solidFill>
              </a:defRPr>
            </a:lvl9pPr>
          </a:lstStyle>
          <a:p>
            <a:endParaRPr/>
          </a:p>
        </p:txBody>
      </p:sp>
      <p:sp>
        <p:nvSpPr>
          <p:cNvPr id="30" name="Google Shape;30;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5183188" y="987425"/>
            <a:ext cx="6172200" cy="4873625"/>
          </a:xfrm>
          <a:prstGeom prst="rect">
            <a:avLst/>
          </a:prstGeom>
          <a:noFill/>
          <a:ln>
            <a:noFill/>
          </a:ln>
        </p:spPr>
      </p:sp>
      <p:sp>
        <p:nvSpPr>
          <p:cNvPr id="64" name="Google Shape;64;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Play"/>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 name="Google Shape;8;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757575"/>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9" name="Google Shape;9;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757575"/>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 name="Google Shape;10;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757575"/>
                </a:solidFill>
                <a:latin typeface="Arial"/>
                <a:ea typeface="Arial"/>
                <a:cs typeface="Arial"/>
                <a:sym typeface="Arial"/>
              </a:defRPr>
            </a:lvl1pPr>
            <a:lvl2pPr marL="0" marR="0" lvl="1" indent="0" algn="r" rtl="0">
              <a:spcBef>
                <a:spcPts val="0"/>
              </a:spcBef>
              <a:buNone/>
              <a:defRPr sz="1200" b="0" i="0" u="none" strike="noStrike" cap="none">
                <a:solidFill>
                  <a:srgbClr val="757575"/>
                </a:solidFill>
                <a:latin typeface="Arial"/>
                <a:ea typeface="Arial"/>
                <a:cs typeface="Arial"/>
                <a:sym typeface="Arial"/>
              </a:defRPr>
            </a:lvl2pPr>
            <a:lvl3pPr marL="0" marR="0" lvl="2" indent="0" algn="r" rtl="0">
              <a:spcBef>
                <a:spcPts val="0"/>
              </a:spcBef>
              <a:buNone/>
              <a:defRPr sz="1200" b="0" i="0" u="none" strike="noStrike" cap="none">
                <a:solidFill>
                  <a:srgbClr val="757575"/>
                </a:solidFill>
                <a:latin typeface="Arial"/>
                <a:ea typeface="Arial"/>
                <a:cs typeface="Arial"/>
                <a:sym typeface="Arial"/>
              </a:defRPr>
            </a:lvl3pPr>
            <a:lvl4pPr marL="0" marR="0" lvl="3" indent="0" algn="r" rtl="0">
              <a:spcBef>
                <a:spcPts val="0"/>
              </a:spcBef>
              <a:buNone/>
              <a:defRPr sz="1200" b="0" i="0" u="none" strike="noStrike" cap="none">
                <a:solidFill>
                  <a:srgbClr val="757575"/>
                </a:solidFill>
                <a:latin typeface="Arial"/>
                <a:ea typeface="Arial"/>
                <a:cs typeface="Arial"/>
                <a:sym typeface="Arial"/>
              </a:defRPr>
            </a:lvl4pPr>
            <a:lvl5pPr marL="0" marR="0" lvl="4" indent="0" algn="r" rtl="0">
              <a:spcBef>
                <a:spcPts val="0"/>
              </a:spcBef>
              <a:buNone/>
              <a:defRPr sz="1200" b="0" i="0" u="none" strike="noStrike" cap="none">
                <a:solidFill>
                  <a:srgbClr val="757575"/>
                </a:solidFill>
                <a:latin typeface="Arial"/>
                <a:ea typeface="Arial"/>
                <a:cs typeface="Arial"/>
                <a:sym typeface="Arial"/>
              </a:defRPr>
            </a:lvl5pPr>
            <a:lvl6pPr marL="0" marR="0" lvl="5" indent="0" algn="r" rtl="0">
              <a:spcBef>
                <a:spcPts val="0"/>
              </a:spcBef>
              <a:buNone/>
              <a:defRPr sz="1200" b="0" i="0" u="none" strike="noStrike" cap="none">
                <a:solidFill>
                  <a:srgbClr val="757575"/>
                </a:solidFill>
                <a:latin typeface="Arial"/>
                <a:ea typeface="Arial"/>
                <a:cs typeface="Arial"/>
                <a:sym typeface="Arial"/>
              </a:defRPr>
            </a:lvl6pPr>
            <a:lvl7pPr marL="0" marR="0" lvl="6" indent="0" algn="r" rtl="0">
              <a:spcBef>
                <a:spcPts val="0"/>
              </a:spcBef>
              <a:buNone/>
              <a:defRPr sz="1200" b="0" i="0" u="none" strike="noStrike" cap="none">
                <a:solidFill>
                  <a:srgbClr val="757575"/>
                </a:solidFill>
                <a:latin typeface="Arial"/>
                <a:ea typeface="Arial"/>
                <a:cs typeface="Arial"/>
                <a:sym typeface="Arial"/>
              </a:defRPr>
            </a:lvl7pPr>
            <a:lvl8pPr marL="0" marR="0" lvl="7" indent="0" algn="r" rtl="0">
              <a:spcBef>
                <a:spcPts val="0"/>
              </a:spcBef>
              <a:buNone/>
              <a:defRPr sz="1200" b="0" i="0" u="none" strike="noStrike" cap="none">
                <a:solidFill>
                  <a:srgbClr val="757575"/>
                </a:solidFill>
                <a:latin typeface="Arial"/>
                <a:ea typeface="Arial"/>
                <a:cs typeface="Arial"/>
                <a:sym typeface="Arial"/>
              </a:defRPr>
            </a:lvl8pPr>
            <a:lvl9pPr marL="0" marR="0" lvl="8" indent="0" algn="r" rtl="0">
              <a:spcBef>
                <a:spcPts val="0"/>
              </a:spcBef>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6.jp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3"/>
        <p:cNvGrpSpPr/>
        <p:nvPr/>
      </p:nvGrpSpPr>
      <p:grpSpPr>
        <a:xfrm>
          <a:off x="0" y="0"/>
          <a:ext cx="0" cy="0"/>
          <a:chOff x="0" y="0"/>
          <a:chExt cx="0" cy="0"/>
        </a:xfrm>
      </p:grpSpPr>
      <p:sp>
        <p:nvSpPr>
          <p:cNvPr id="84" name="Google Shape;84;p13"/>
          <p:cNvSpPr/>
          <p:nvPr/>
        </p:nvSpPr>
        <p:spPr>
          <a:xfrm>
            <a:off x="0"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pic>
        <p:nvPicPr>
          <p:cNvPr id="85" name="Google Shape;85;p13" descr="A drone with a police machine shooting a person"/>
          <p:cNvPicPr preferRelativeResize="0"/>
          <p:nvPr/>
        </p:nvPicPr>
        <p:blipFill rotWithShape="1">
          <a:blip r:embed="rId3">
            <a:alphaModFix amt="82000"/>
          </a:blip>
          <a:srcRect t="7458" r="1" b="53952"/>
          <a:stretch/>
        </p:blipFill>
        <p:spPr>
          <a:xfrm>
            <a:off x="329316" y="10"/>
            <a:ext cx="11862684" cy="6857990"/>
          </a:xfrm>
          <a:custGeom>
            <a:avLst/>
            <a:gdLst/>
            <a:ahLst/>
            <a:cxnLst/>
            <a:rect l="l" t="t" r="r" b="b"/>
            <a:pathLst>
              <a:path w="11862684" h="6858000" extrusionOk="0">
                <a:moveTo>
                  <a:pt x="1047342" y="0"/>
                </a:moveTo>
                <a:lnTo>
                  <a:pt x="4590463" y="0"/>
                </a:lnTo>
                <a:lnTo>
                  <a:pt x="5499874" y="0"/>
                </a:lnTo>
                <a:lnTo>
                  <a:pt x="5723425" y="0"/>
                </a:lnTo>
                <a:lnTo>
                  <a:pt x="7580390" y="0"/>
                </a:lnTo>
                <a:lnTo>
                  <a:pt x="7747884" y="0"/>
                </a:lnTo>
                <a:lnTo>
                  <a:pt x="7824084" y="0"/>
                </a:lnTo>
                <a:lnTo>
                  <a:pt x="11862684" y="0"/>
                </a:lnTo>
                <a:lnTo>
                  <a:pt x="11862684" y="6858000"/>
                </a:lnTo>
                <a:lnTo>
                  <a:pt x="7824084" y="6858000"/>
                </a:lnTo>
                <a:lnTo>
                  <a:pt x="7747884" y="6858000"/>
                </a:lnTo>
                <a:lnTo>
                  <a:pt x="7580390" y="6858000"/>
                </a:lnTo>
                <a:lnTo>
                  <a:pt x="5723425" y="6858000"/>
                </a:lnTo>
                <a:lnTo>
                  <a:pt x="5499874" y="6858000"/>
                </a:lnTo>
                <a:lnTo>
                  <a:pt x="4590463" y="6858000"/>
                </a:lnTo>
                <a:lnTo>
                  <a:pt x="1654188" y="6858000"/>
                </a:lnTo>
                <a:cubicBezTo>
                  <a:pt x="1530404" y="6786859"/>
                  <a:pt x="1412658" y="6701489"/>
                  <a:pt x="1279816" y="6658805"/>
                </a:cubicBezTo>
                <a:cubicBezTo>
                  <a:pt x="1189242" y="6630349"/>
                  <a:pt x="1101686" y="6580550"/>
                  <a:pt x="1116783" y="6431153"/>
                </a:cubicBezTo>
                <a:cubicBezTo>
                  <a:pt x="1119802" y="6388469"/>
                  <a:pt x="1095648" y="6356456"/>
                  <a:pt x="1059419" y="6367127"/>
                </a:cubicBezTo>
                <a:cubicBezTo>
                  <a:pt x="989979" y="6388469"/>
                  <a:pt x="956768" y="6327999"/>
                  <a:pt x="917520" y="6281757"/>
                </a:cubicBezTo>
                <a:cubicBezTo>
                  <a:pt x="848079" y="6199945"/>
                  <a:pt x="781658" y="6114575"/>
                  <a:pt x="669950" y="6100347"/>
                </a:cubicBezTo>
                <a:cubicBezTo>
                  <a:pt x="691084" y="6036320"/>
                  <a:pt x="727312" y="6043434"/>
                  <a:pt x="760524" y="6057663"/>
                </a:cubicBezTo>
                <a:cubicBezTo>
                  <a:pt x="848079" y="6093234"/>
                  <a:pt x="935634" y="6132361"/>
                  <a:pt x="1023188" y="6167932"/>
                </a:cubicBezTo>
                <a:cubicBezTo>
                  <a:pt x="1080552" y="6189274"/>
                  <a:pt x="1137916" y="6221287"/>
                  <a:pt x="1213395" y="6196388"/>
                </a:cubicBezTo>
                <a:cubicBezTo>
                  <a:pt x="1146974" y="6068335"/>
                  <a:pt x="1035266" y="6043434"/>
                  <a:pt x="944692" y="6004307"/>
                </a:cubicBezTo>
                <a:cubicBezTo>
                  <a:pt x="832982" y="5954508"/>
                  <a:pt x="766562" y="5862025"/>
                  <a:pt x="685045" y="5755314"/>
                </a:cubicBezTo>
                <a:cubicBezTo>
                  <a:pt x="766562" y="5726858"/>
                  <a:pt x="817887" y="5805112"/>
                  <a:pt x="884310" y="5801555"/>
                </a:cubicBezTo>
                <a:cubicBezTo>
                  <a:pt x="887328" y="5790884"/>
                  <a:pt x="893366" y="5769542"/>
                  <a:pt x="893366" y="5769542"/>
                </a:cubicBezTo>
                <a:cubicBezTo>
                  <a:pt x="784676" y="5712629"/>
                  <a:pt x="736372" y="5605917"/>
                  <a:pt x="718256" y="5474306"/>
                </a:cubicBezTo>
                <a:cubicBezTo>
                  <a:pt x="712218" y="5406721"/>
                  <a:pt x="672970" y="5385379"/>
                  <a:pt x="633720" y="5353367"/>
                </a:cubicBezTo>
                <a:cubicBezTo>
                  <a:pt x="500878" y="5243097"/>
                  <a:pt x="358980" y="5143500"/>
                  <a:pt x="247270" y="4994104"/>
                </a:cubicBezTo>
                <a:cubicBezTo>
                  <a:pt x="377094" y="5011889"/>
                  <a:pt x="479744" y="5111487"/>
                  <a:pt x="615606" y="5154171"/>
                </a:cubicBezTo>
                <a:cubicBezTo>
                  <a:pt x="506917" y="4990547"/>
                  <a:pt x="365016" y="4905177"/>
                  <a:pt x="235194" y="4805580"/>
                </a:cubicBezTo>
                <a:cubicBezTo>
                  <a:pt x="174810" y="4759339"/>
                  <a:pt x="120468" y="4702425"/>
                  <a:pt x="51026" y="4677526"/>
                </a:cubicBezTo>
                <a:cubicBezTo>
                  <a:pt x="26873" y="4670412"/>
                  <a:pt x="-15396" y="4652628"/>
                  <a:pt x="5740" y="4602828"/>
                </a:cubicBezTo>
                <a:cubicBezTo>
                  <a:pt x="23854" y="4560144"/>
                  <a:pt x="57065" y="4574373"/>
                  <a:pt x="87257" y="4585042"/>
                </a:cubicBezTo>
                <a:cubicBezTo>
                  <a:pt x="159715" y="4613499"/>
                  <a:pt x="238213" y="4613499"/>
                  <a:pt x="337844" y="4613499"/>
                </a:cubicBezTo>
                <a:cubicBezTo>
                  <a:pt x="253310" y="4478331"/>
                  <a:pt x="99332" y="4521016"/>
                  <a:pt x="26873" y="4378734"/>
                </a:cubicBezTo>
                <a:cubicBezTo>
                  <a:pt x="117448" y="4353835"/>
                  <a:pt x="186888" y="4403633"/>
                  <a:pt x="259346" y="4414305"/>
                </a:cubicBezTo>
                <a:cubicBezTo>
                  <a:pt x="325769" y="4424975"/>
                  <a:pt x="340863" y="4400076"/>
                  <a:pt x="325769" y="4321821"/>
                </a:cubicBezTo>
                <a:cubicBezTo>
                  <a:pt x="301616" y="4200882"/>
                  <a:pt x="337844" y="4140411"/>
                  <a:pt x="434458" y="4172424"/>
                </a:cubicBezTo>
                <a:cubicBezTo>
                  <a:pt x="525031" y="4204438"/>
                  <a:pt x="534089" y="4158196"/>
                  <a:pt x="509936" y="4090612"/>
                </a:cubicBezTo>
                <a:cubicBezTo>
                  <a:pt x="473706" y="3991015"/>
                  <a:pt x="512954" y="3912759"/>
                  <a:pt x="540128" y="3827390"/>
                </a:cubicBezTo>
                <a:cubicBezTo>
                  <a:pt x="582395" y="3699337"/>
                  <a:pt x="564281" y="3635309"/>
                  <a:pt x="476725" y="3539269"/>
                </a:cubicBezTo>
                <a:cubicBezTo>
                  <a:pt x="425400" y="3485914"/>
                  <a:pt x="374074" y="3439672"/>
                  <a:pt x="301616" y="3393429"/>
                </a:cubicBezTo>
                <a:cubicBezTo>
                  <a:pt x="467668" y="3368530"/>
                  <a:pt x="295577" y="3283162"/>
                  <a:pt x="352940" y="3229805"/>
                </a:cubicBezTo>
                <a:cubicBezTo>
                  <a:pt x="470686" y="3208463"/>
                  <a:pt x="564281" y="3379202"/>
                  <a:pt x="724294" y="3329402"/>
                </a:cubicBezTo>
                <a:cubicBezTo>
                  <a:pt x="531070" y="3183563"/>
                  <a:pt x="313691" y="3137322"/>
                  <a:pt x="171792" y="2941684"/>
                </a:cubicBezTo>
                <a:cubicBezTo>
                  <a:pt x="205002" y="2899000"/>
                  <a:pt x="238213" y="2941684"/>
                  <a:pt x="265385" y="2923898"/>
                </a:cubicBezTo>
                <a:cubicBezTo>
                  <a:pt x="265385" y="2913227"/>
                  <a:pt x="582395" y="2980812"/>
                  <a:pt x="600510" y="2703362"/>
                </a:cubicBezTo>
                <a:cubicBezTo>
                  <a:pt x="606548" y="2703362"/>
                  <a:pt x="612587" y="2703362"/>
                  <a:pt x="618624" y="2692689"/>
                </a:cubicBezTo>
                <a:cubicBezTo>
                  <a:pt x="651834" y="2653563"/>
                  <a:pt x="621644" y="2561080"/>
                  <a:pt x="675988" y="2553965"/>
                </a:cubicBezTo>
                <a:cubicBezTo>
                  <a:pt x="736372" y="2546851"/>
                  <a:pt x="793735" y="2514837"/>
                  <a:pt x="857136" y="2532623"/>
                </a:cubicBezTo>
                <a:cubicBezTo>
                  <a:pt x="905443" y="2546851"/>
                  <a:pt x="956768" y="2564636"/>
                  <a:pt x="1008094" y="2564636"/>
                </a:cubicBezTo>
                <a:cubicBezTo>
                  <a:pt x="1062438" y="2564636"/>
                  <a:pt x="1137916" y="2685576"/>
                  <a:pt x="1171128" y="2525509"/>
                </a:cubicBezTo>
                <a:cubicBezTo>
                  <a:pt x="1171128" y="2518395"/>
                  <a:pt x="1264720" y="2536181"/>
                  <a:pt x="1316045" y="2543294"/>
                </a:cubicBezTo>
                <a:cubicBezTo>
                  <a:pt x="1358314" y="2550408"/>
                  <a:pt x="1409640" y="2582422"/>
                  <a:pt x="1439830" y="2518395"/>
                </a:cubicBezTo>
                <a:cubicBezTo>
                  <a:pt x="1454926" y="2479267"/>
                  <a:pt x="1382466" y="2408126"/>
                  <a:pt x="1319065" y="2401012"/>
                </a:cubicBezTo>
                <a:cubicBezTo>
                  <a:pt x="1261702" y="2393898"/>
                  <a:pt x="1204338" y="2386784"/>
                  <a:pt x="1149994" y="2401012"/>
                </a:cubicBezTo>
                <a:cubicBezTo>
                  <a:pt x="1083572" y="2418796"/>
                  <a:pt x="1047342" y="2390340"/>
                  <a:pt x="1029227" y="2326314"/>
                </a:cubicBezTo>
                <a:cubicBezTo>
                  <a:pt x="1008094" y="2258731"/>
                  <a:pt x="968844" y="2223159"/>
                  <a:pt x="914500" y="2191146"/>
                </a:cubicBezTo>
                <a:cubicBezTo>
                  <a:pt x="781658" y="2112891"/>
                  <a:pt x="654854" y="2020407"/>
                  <a:pt x="509936" y="1974165"/>
                </a:cubicBezTo>
                <a:cubicBezTo>
                  <a:pt x="482764" y="1967051"/>
                  <a:pt x="449553" y="1952823"/>
                  <a:pt x="437476" y="1892353"/>
                </a:cubicBezTo>
                <a:cubicBezTo>
                  <a:pt x="829964" y="1984836"/>
                  <a:pt x="1186222" y="2223159"/>
                  <a:pt x="1590788" y="2208931"/>
                </a:cubicBezTo>
                <a:cubicBezTo>
                  <a:pt x="1482098" y="2134233"/>
                  <a:pt x="1352276" y="2130676"/>
                  <a:pt x="1234528" y="2077320"/>
                </a:cubicBezTo>
                <a:cubicBezTo>
                  <a:pt x="1319065" y="2038192"/>
                  <a:pt x="1397562" y="2080877"/>
                  <a:pt x="1476060" y="2102219"/>
                </a:cubicBezTo>
                <a:cubicBezTo>
                  <a:pt x="1542482" y="2120004"/>
                  <a:pt x="1602864" y="2123562"/>
                  <a:pt x="1608902" y="2013292"/>
                </a:cubicBezTo>
                <a:cubicBezTo>
                  <a:pt x="1608902" y="2002622"/>
                  <a:pt x="1608902" y="1995507"/>
                  <a:pt x="1608902" y="1984836"/>
                </a:cubicBezTo>
                <a:cubicBezTo>
                  <a:pt x="1584749" y="1938595"/>
                  <a:pt x="1551538" y="1917252"/>
                  <a:pt x="1509271" y="1903025"/>
                </a:cubicBezTo>
                <a:cubicBezTo>
                  <a:pt x="1485118" y="1895910"/>
                  <a:pt x="1451907" y="1881683"/>
                  <a:pt x="1451907" y="1849668"/>
                </a:cubicBezTo>
                <a:cubicBezTo>
                  <a:pt x="1454926" y="1728729"/>
                  <a:pt x="1373409" y="1693158"/>
                  <a:pt x="1294912" y="1657587"/>
                </a:cubicBezTo>
                <a:cubicBezTo>
                  <a:pt x="1337180" y="1597117"/>
                  <a:pt x="1373409" y="1639802"/>
                  <a:pt x="1406620" y="1636245"/>
                </a:cubicBezTo>
                <a:cubicBezTo>
                  <a:pt x="1427754" y="1632688"/>
                  <a:pt x="1448887" y="1629132"/>
                  <a:pt x="1448887" y="1597117"/>
                </a:cubicBezTo>
                <a:cubicBezTo>
                  <a:pt x="1448887" y="1572219"/>
                  <a:pt x="1439830" y="1540204"/>
                  <a:pt x="1418696" y="1540204"/>
                </a:cubicBezTo>
                <a:cubicBezTo>
                  <a:pt x="1285854" y="1536647"/>
                  <a:pt x="1210375" y="1365909"/>
                  <a:pt x="1071494" y="1365909"/>
                </a:cubicBezTo>
                <a:cubicBezTo>
                  <a:pt x="986960" y="1365909"/>
                  <a:pt x="1113764" y="1269868"/>
                  <a:pt x="1044324" y="1230741"/>
                </a:cubicBezTo>
                <a:cubicBezTo>
                  <a:pt x="1029227" y="1220069"/>
                  <a:pt x="1086591" y="1205842"/>
                  <a:pt x="1110744" y="1209399"/>
                </a:cubicBezTo>
                <a:cubicBezTo>
                  <a:pt x="1134897" y="1212955"/>
                  <a:pt x="1156032" y="1237855"/>
                  <a:pt x="1186222" y="1220069"/>
                </a:cubicBezTo>
                <a:cubicBezTo>
                  <a:pt x="1201318" y="1156043"/>
                  <a:pt x="1162069" y="1131144"/>
                  <a:pt x="1125840" y="1113358"/>
                </a:cubicBezTo>
                <a:cubicBezTo>
                  <a:pt x="1047342" y="1070674"/>
                  <a:pt x="968844" y="1020875"/>
                  <a:pt x="881290" y="1006647"/>
                </a:cubicBezTo>
                <a:cubicBezTo>
                  <a:pt x="851099" y="1003089"/>
                  <a:pt x="832982" y="985305"/>
                  <a:pt x="836002" y="949734"/>
                </a:cubicBezTo>
                <a:cubicBezTo>
                  <a:pt x="842040" y="903491"/>
                  <a:pt x="872232" y="917720"/>
                  <a:pt x="896385" y="921277"/>
                </a:cubicBezTo>
                <a:cubicBezTo>
                  <a:pt x="911482" y="924835"/>
                  <a:pt x="926577" y="935506"/>
                  <a:pt x="941672" y="910606"/>
                </a:cubicBezTo>
                <a:cubicBezTo>
                  <a:pt x="588434" y="658055"/>
                  <a:pt x="401247" y="672284"/>
                  <a:pt x="5740" y="465975"/>
                </a:cubicBezTo>
                <a:cubicBezTo>
                  <a:pt x="93294" y="426847"/>
                  <a:pt x="156696" y="455303"/>
                  <a:pt x="217079" y="462417"/>
                </a:cubicBezTo>
                <a:cubicBezTo>
                  <a:pt x="368036" y="480203"/>
                  <a:pt x="274442" y="512216"/>
                  <a:pt x="425400" y="533558"/>
                </a:cubicBezTo>
                <a:cubicBezTo>
                  <a:pt x="497860" y="544229"/>
                  <a:pt x="564281" y="579800"/>
                  <a:pt x="645798" y="522887"/>
                </a:cubicBezTo>
                <a:cubicBezTo>
                  <a:pt x="700142" y="483759"/>
                  <a:pt x="787696" y="526444"/>
                  <a:pt x="854118" y="558458"/>
                </a:cubicBezTo>
                <a:cubicBezTo>
                  <a:pt x="908462" y="586915"/>
                  <a:pt x="962806" y="594028"/>
                  <a:pt x="1035266" y="558458"/>
                </a:cubicBezTo>
                <a:cubicBezTo>
                  <a:pt x="968844" y="537116"/>
                  <a:pt x="917520" y="519330"/>
                  <a:pt x="866193" y="505101"/>
                </a:cubicBezTo>
                <a:cubicBezTo>
                  <a:pt x="823926" y="494431"/>
                  <a:pt x="799772" y="469532"/>
                  <a:pt x="802792" y="416176"/>
                </a:cubicBezTo>
                <a:cubicBezTo>
                  <a:pt x="802792" y="387720"/>
                  <a:pt x="793735" y="348592"/>
                  <a:pt x="823926" y="334364"/>
                </a:cubicBezTo>
                <a:cubicBezTo>
                  <a:pt x="848079" y="320135"/>
                  <a:pt x="881290" y="334364"/>
                  <a:pt x="893366" y="359262"/>
                </a:cubicBezTo>
                <a:cubicBezTo>
                  <a:pt x="908462" y="405504"/>
                  <a:pt x="923557" y="448189"/>
                  <a:pt x="974883" y="451747"/>
                </a:cubicBezTo>
                <a:cubicBezTo>
                  <a:pt x="1044324" y="458860"/>
                  <a:pt x="1005074" y="430405"/>
                  <a:pt x="992998" y="394834"/>
                </a:cubicBezTo>
                <a:cubicBezTo>
                  <a:pt x="980921" y="355706"/>
                  <a:pt x="1017152" y="345034"/>
                  <a:pt x="1041304" y="352148"/>
                </a:cubicBezTo>
                <a:cubicBezTo>
                  <a:pt x="1131878" y="384162"/>
                  <a:pt x="1225472" y="327250"/>
                  <a:pt x="1319065" y="373491"/>
                </a:cubicBezTo>
                <a:cubicBezTo>
                  <a:pt x="1294912" y="259665"/>
                  <a:pt x="1243586" y="209867"/>
                  <a:pt x="1134897" y="192082"/>
                </a:cubicBezTo>
                <a:cubicBezTo>
                  <a:pt x="1095648" y="188525"/>
                  <a:pt x="1053380" y="195638"/>
                  <a:pt x="1017152" y="163625"/>
                </a:cubicBezTo>
                <a:cubicBezTo>
                  <a:pt x="996016" y="145839"/>
                  <a:pt x="974883" y="124497"/>
                  <a:pt x="989979" y="88927"/>
                </a:cubicBezTo>
                <a:cubicBezTo>
                  <a:pt x="999036" y="64027"/>
                  <a:pt x="1023188" y="64027"/>
                  <a:pt x="1044324" y="71141"/>
                </a:cubicBezTo>
                <a:cubicBezTo>
                  <a:pt x="1131878" y="110269"/>
                  <a:pt x="1225472" y="120941"/>
                  <a:pt x="1316045" y="135168"/>
                </a:cubicBezTo>
                <a:cubicBezTo>
                  <a:pt x="1331142" y="138725"/>
                  <a:pt x="1346237" y="145839"/>
                  <a:pt x="1361334" y="110269"/>
                </a:cubicBezTo>
                <a:cubicBezTo>
                  <a:pt x="1255664" y="78255"/>
                  <a:pt x="1153012" y="35571"/>
                  <a:pt x="1047342" y="0"/>
                </a:cubicBezTo>
                <a:close/>
              </a:path>
            </a:pathLst>
          </a:custGeom>
          <a:noFill/>
          <a:ln>
            <a:noFill/>
          </a:ln>
        </p:spPr>
      </p:pic>
      <p:sp>
        <p:nvSpPr>
          <p:cNvPr id="86" name="Google Shape;86;p13"/>
          <p:cNvSpPr txBox="1"/>
          <p:nvPr/>
        </p:nvSpPr>
        <p:spPr>
          <a:xfrm>
            <a:off x="170120" y="4061638"/>
            <a:ext cx="7953154" cy="203132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i="0" u="none" strike="noStrike" cap="none">
                <a:solidFill>
                  <a:schemeClr val="dk1"/>
                </a:solidFill>
                <a:latin typeface="Aharoni"/>
                <a:ea typeface="Aharoni"/>
                <a:cs typeface="Aharoni"/>
                <a:sym typeface="Aharoni"/>
              </a:rPr>
              <a:t>Active Response &amp; Control Hub for Emergency Reconnaissance </a:t>
            </a:r>
            <a:r>
              <a:rPr lang="en-US" sz="3600" b="1" i="0" u="none" strike="noStrike" cap="none">
                <a:solidFill>
                  <a:schemeClr val="dk1"/>
                </a:solidFill>
                <a:latin typeface="ADLaM Display"/>
                <a:ea typeface="ADLaM Display"/>
                <a:cs typeface="ADLaM Display"/>
                <a:sym typeface="ADLaM Display"/>
              </a:rPr>
              <a:t>-:</a:t>
            </a:r>
            <a:endParaRPr/>
          </a:p>
          <a:p>
            <a:pPr marL="0" marR="0" lvl="0" indent="0" algn="l" rtl="0">
              <a:spcBef>
                <a:spcPts val="0"/>
              </a:spcBef>
              <a:spcAft>
                <a:spcPts val="0"/>
              </a:spcAft>
              <a:buNone/>
            </a:pPr>
            <a:r>
              <a:rPr lang="en-US" sz="5400" b="1">
                <a:solidFill>
                  <a:schemeClr val="dk1"/>
                </a:solidFill>
                <a:latin typeface="Aharoni"/>
                <a:ea typeface="Aharoni"/>
                <a:cs typeface="Aharoni"/>
                <a:sym typeface="Aharoni"/>
              </a:rPr>
              <a:t>ARCHER</a:t>
            </a:r>
            <a:r>
              <a:rPr lang="en-US" sz="5400" b="1" i="0">
                <a:solidFill>
                  <a:srgbClr val="000000"/>
                </a:solidFill>
                <a:latin typeface="Arial"/>
                <a:ea typeface="Arial"/>
                <a:cs typeface="Arial"/>
                <a:sym typeface="Arial"/>
              </a:rPr>
              <a:t>➵ </a:t>
            </a:r>
            <a:endParaRPr sz="5400" b="1">
              <a:solidFill>
                <a:schemeClr val="dk1"/>
              </a:solidFill>
              <a:latin typeface="Aharoni"/>
              <a:ea typeface="Aharoni"/>
              <a:cs typeface="Aharoni"/>
              <a:sym typeface="Aharoni"/>
            </a:endParaRPr>
          </a:p>
        </p:txBody>
      </p:sp>
      <p:sp>
        <p:nvSpPr>
          <p:cNvPr id="87" name="Google Shape;87;p13"/>
          <p:cNvSpPr/>
          <p:nvPr/>
        </p:nvSpPr>
        <p:spPr>
          <a:xfrm>
            <a:off x="8697433" y="5975497"/>
            <a:ext cx="3324447" cy="680484"/>
          </a:xfrm>
          <a:prstGeom prst="roundRect">
            <a:avLst>
              <a:gd name="adj" fmla="val 16667"/>
            </a:avLst>
          </a:prstGeom>
          <a:solidFill>
            <a:schemeClr val="accent1">
              <a:alpha val="81960"/>
            </a:schemeClr>
          </a:solidFill>
          <a:ln w="19050" cap="flat" cmpd="sng">
            <a:solidFill>
              <a:srgbClr val="08283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b="1">
                <a:solidFill>
                  <a:schemeClr val="lt1"/>
                </a:solidFill>
                <a:latin typeface="Arial"/>
                <a:ea typeface="Arial"/>
                <a:cs typeface="Arial"/>
                <a:sym typeface="Arial"/>
              </a:rPr>
              <a:t>Team – Flag Smashers</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1"/>
        <p:cNvGrpSpPr/>
        <p:nvPr/>
      </p:nvGrpSpPr>
      <p:grpSpPr>
        <a:xfrm>
          <a:off x="0" y="0"/>
          <a:ext cx="0" cy="0"/>
          <a:chOff x="0" y="0"/>
          <a:chExt cx="0" cy="0"/>
        </a:xfrm>
      </p:grpSpPr>
      <p:sp>
        <p:nvSpPr>
          <p:cNvPr id="242" name="Google Shape;242;p22"/>
          <p:cNvSpPr/>
          <p:nvPr/>
        </p:nvSpPr>
        <p:spPr>
          <a:xfrm>
            <a:off x="0" y="0"/>
            <a:ext cx="12188952"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243" name="Google Shape;243;p22" descr="A cartoon of a robot running away from a person"/>
          <p:cNvPicPr preferRelativeResize="0"/>
          <p:nvPr/>
        </p:nvPicPr>
        <p:blipFill rotWithShape="1">
          <a:blip r:embed="rId3">
            <a:alphaModFix amt="33000"/>
          </a:blip>
          <a:srcRect r="5778"/>
          <a:stretch/>
        </p:blipFill>
        <p:spPr>
          <a:xfrm>
            <a:off x="20" y="10"/>
            <a:ext cx="12191979" cy="7198232"/>
          </a:xfrm>
          <a:prstGeom prst="rect">
            <a:avLst/>
          </a:prstGeom>
          <a:noFill/>
          <a:ln>
            <a:noFill/>
          </a:ln>
        </p:spPr>
      </p:pic>
      <p:sp>
        <p:nvSpPr>
          <p:cNvPr id="244" name="Google Shape;244;p22"/>
          <p:cNvSpPr txBox="1"/>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None/>
            </a:pPr>
            <a:r>
              <a:rPr lang="en-US" sz="5400" b="1">
                <a:solidFill>
                  <a:schemeClr val="lt1"/>
                </a:solidFill>
                <a:latin typeface="Play"/>
                <a:ea typeface="Play"/>
                <a:cs typeface="Play"/>
                <a:sym typeface="Play"/>
              </a:rPr>
              <a:t>Solution and </a:t>
            </a:r>
            <a:r>
              <a:rPr lang="en-US" sz="5400">
                <a:solidFill>
                  <a:schemeClr val="lt1"/>
                </a:solidFill>
                <a:latin typeface="Play"/>
                <a:ea typeface="Play"/>
                <a:cs typeface="Play"/>
                <a:sym typeface="Play"/>
              </a:rPr>
              <a:t>B</a:t>
            </a:r>
            <a:r>
              <a:rPr lang="en-US" sz="5400" b="1">
                <a:solidFill>
                  <a:schemeClr val="lt1"/>
                </a:solidFill>
                <a:latin typeface="Play"/>
                <a:ea typeface="Play"/>
                <a:cs typeface="Play"/>
                <a:sym typeface="Play"/>
              </a:rPr>
              <a:t>enefits-:</a:t>
            </a:r>
            <a:endParaRPr/>
          </a:p>
        </p:txBody>
      </p:sp>
      <p:sp>
        <p:nvSpPr>
          <p:cNvPr id="245" name="Google Shape;245;p22"/>
          <p:cNvSpPr/>
          <p:nvPr/>
        </p:nvSpPr>
        <p:spPr>
          <a:xfrm>
            <a:off x="914399" y="1681544"/>
            <a:ext cx="9692640" cy="18288"/>
          </a:xfrm>
          <a:custGeom>
            <a:avLst/>
            <a:gdLst/>
            <a:ahLst/>
            <a:cxnLst/>
            <a:rect l="l" t="t" r="r" b="b"/>
            <a:pathLst>
              <a:path w="9692640" h="18288" fill="none" extrusionOk="0">
                <a:moveTo>
                  <a:pt x="0" y="0"/>
                </a:moveTo>
                <a:cubicBezTo>
                  <a:pt x="142992" y="4732"/>
                  <a:pt x="265909" y="-3365"/>
                  <a:pt x="401552" y="0"/>
                </a:cubicBezTo>
                <a:cubicBezTo>
                  <a:pt x="537195" y="3365"/>
                  <a:pt x="738153" y="6482"/>
                  <a:pt x="996957" y="0"/>
                </a:cubicBezTo>
                <a:cubicBezTo>
                  <a:pt x="1255762" y="-6482"/>
                  <a:pt x="1280511" y="12509"/>
                  <a:pt x="1398509" y="0"/>
                </a:cubicBezTo>
                <a:cubicBezTo>
                  <a:pt x="1516507" y="-12509"/>
                  <a:pt x="1782573" y="-31523"/>
                  <a:pt x="2090841" y="0"/>
                </a:cubicBezTo>
                <a:cubicBezTo>
                  <a:pt x="2399109" y="31523"/>
                  <a:pt x="2488380" y="26286"/>
                  <a:pt x="2686246" y="0"/>
                </a:cubicBezTo>
                <a:cubicBezTo>
                  <a:pt x="2884112" y="-26286"/>
                  <a:pt x="3186024" y="-14734"/>
                  <a:pt x="3475504" y="0"/>
                </a:cubicBezTo>
                <a:cubicBezTo>
                  <a:pt x="3764984" y="14734"/>
                  <a:pt x="4053017" y="43292"/>
                  <a:pt x="4361688" y="0"/>
                </a:cubicBezTo>
                <a:cubicBezTo>
                  <a:pt x="4670359" y="-43292"/>
                  <a:pt x="4736164" y="-729"/>
                  <a:pt x="5054019" y="0"/>
                </a:cubicBezTo>
                <a:cubicBezTo>
                  <a:pt x="5371874" y="729"/>
                  <a:pt x="5543528" y="-22963"/>
                  <a:pt x="5940204" y="0"/>
                </a:cubicBezTo>
                <a:cubicBezTo>
                  <a:pt x="6336881" y="22963"/>
                  <a:pt x="6423838" y="6469"/>
                  <a:pt x="6632535" y="0"/>
                </a:cubicBezTo>
                <a:cubicBezTo>
                  <a:pt x="6841232" y="-6469"/>
                  <a:pt x="6852819" y="17036"/>
                  <a:pt x="7034087" y="0"/>
                </a:cubicBezTo>
                <a:cubicBezTo>
                  <a:pt x="7215355" y="-17036"/>
                  <a:pt x="7313136" y="11151"/>
                  <a:pt x="7532566" y="0"/>
                </a:cubicBezTo>
                <a:cubicBezTo>
                  <a:pt x="7751996" y="-11151"/>
                  <a:pt x="8015001" y="25614"/>
                  <a:pt x="8418750" y="0"/>
                </a:cubicBezTo>
                <a:cubicBezTo>
                  <a:pt x="8822499" y="-25614"/>
                  <a:pt x="9163239" y="48603"/>
                  <a:pt x="9692640" y="0"/>
                </a:cubicBezTo>
                <a:cubicBezTo>
                  <a:pt x="9691955" y="4437"/>
                  <a:pt x="9693170" y="10717"/>
                  <a:pt x="9692640" y="18288"/>
                </a:cubicBezTo>
                <a:cubicBezTo>
                  <a:pt x="9545125" y="42172"/>
                  <a:pt x="9164259" y="6706"/>
                  <a:pt x="9000309" y="18288"/>
                </a:cubicBezTo>
                <a:cubicBezTo>
                  <a:pt x="8836359" y="29870"/>
                  <a:pt x="8521035" y="-14108"/>
                  <a:pt x="8307977" y="18288"/>
                </a:cubicBezTo>
                <a:cubicBezTo>
                  <a:pt x="8094919" y="50684"/>
                  <a:pt x="7881757" y="11235"/>
                  <a:pt x="7712572" y="18288"/>
                </a:cubicBezTo>
                <a:cubicBezTo>
                  <a:pt x="7543387" y="25341"/>
                  <a:pt x="7358861" y="20625"/>
                  <a:pt x="7214093" y="18288"/>
                </a:cubicBezTo>
                <a:cubicBezTo>
                  <a:pt x="7069325" y="15951"/>
                  <a:pt x="6523705" y="52160"/>
                  <a:pt x="6327909" y="18288"/>
                </a:cubicBezTo>
                <a:cubicBezTo>
                  <a:pt x="6132113" y="-15584"/>
                  <a:pt x="5923847" y="21204"/>
                  <a:pt x="5635578" y="18288"/>
                </a:cubicBezTo>
                <a:cubicBezTo>
                  <a:pt x="5347309" y="15372"/>
                  <a:pt x="5114749" y="50642"/>
                  <a:pt x="4846320" y="18288"/>
                </a:cubicBezTo>
                <a:cubicBezTo>
                  <a:pt x="4577891" y="-14066"/>
                  <a:pt x="4576701" y="1487"/>
                  <a:pt x="4444768" y="18288"/>
                </a:cubicBezTo>
                <a:cubicBezTo>
                  <a:pt x="4312835" y="35089"/>
                  <a:pt x="4112575" y="15158"/>
                  <a:pt x="3946289" y="18288"/>
                </a:cubicBezTo>
                <a:cubicBezTo>
                  <a:pt x="3780003" y="21418"/>
                  <a:pt x="3396009" y="18797"/>
                  <a:pt x="3253958" y="18288"/>
                </a:cubicBezTo>
                <a:cubicBezTo>
                  <a:pt x="3111907" y="17779"/>
                  <a:pt x="2760272" y="57223"/>
                  <a:pt x="2464700" y="18288"/>
                </a:cubicBezTo>
                <a:cubicBezTo>
                  <a:pt x="2169128" y="-20647"/>
                  <a:pt x="2232262" y="7960"/>
                  <a:pt x="2063148" y="18288"/>
                </a:cubicBezTo>
                <a:cubicBezTo>
                  <a:pt x="1894034" y="28616"/>
                  <a:pt x="1799338" y="3019"/>
                  <a:pt x="1661595" y="18288"/>
                </a:cubicBezTo>
                <a:cubicBezTo>
                  <a:pt x="1523852" y="33557"/>
                  <a:pt x="1113928" y="-4352"/>
                  <a:pt x="969264" y="18288"/>
                </a:cubicBezTo>
                <a:cubicBezTo>
                  <a:pt x="824600" y="40928"/>
                  <a:pt x="356149" y="-3128"/>
                  <a:pt x="0" y="18288"/>
                </a:cubicBezTo>
                <a:cubicBezTo>
                  <a:pt x="-540" y="12521"/>
                  <a:pt x="894" y="7749"/>
                  <a:pt x="0" y="0"/>
                </a:cubicBezTo>
                <a:close/>
              </a:path>
              <a:path w="9692640" h="18288" extrusionOk="0">
                <a:moveTo>
                  <a:pt x="0" y="0"/>
                </a:moveTo>
                <a:cubicBezTo>
                  <a:pt x="162642" y="3864"/>
                  <a:pt x="346119" y="-18364"/>
                  <a:pt x="498479" y="0"/>
                </a:cubicBezTo>
                <a:cubicBezTo>
                  <a:pt x="650839" y="18364"/>
                  <a:pt x="712065" y="-9389"/>
                  <a:pt x="900031" y="0"/>
                </a:cubicBezTo>
                <a:cubicBezTo>
                  <a:pt x="1087997" y="9389"/>
                  <a:pt x="1177291" y="3685"/>
                  <a:pt x="1398509" y="0"/>
                </a:cubicBezTo>
                <a:cubicBezTo>
                  <a:pt x="1619727" y="-3685"/>
                  <a:pt x="1874008" y="-8897"/>
                  <a:pt x="2090841" y="0"/>
                </a:cubicBezTo>
                <a:cubicBezTo>
                  <a:pt x="2307674" y="8897"/>
                  <a:pt x="2573432" y="-313"/>
                  <a:pt x="2880099" y="0"/>
                </a:cubicBezTo>
                <a:cubicBezTo>
                  <a:pt x="3186766" y="313"/>
                  <a:pt x="3422577" y="10664"/>
                  <a:pt x="3766283" y="0"/>
                </a:cubicBezTo>
                <a:cubicBezTo>
                  <a:pt x="4109989" y="-10664"/>
                  <a:pt x="4342683" y="-32873"/>
                  <a:pt x="4652467" y="0"/>
                </a:cubicBezTo>
                <a:cubicBezTo>
                  <a:pt x="4962251" y="32873"/>
                  <a:pt x="5122120" y="29155"/>
                  <a:pt x="5247872" y="0"/>
                </a:cubicBezTo>
                <a:cubicBezTo>
                  <a:pt x="5373625" y="-29155"/>
                  <a:pt x="5749491" y="1706"/>
                  <a:pt x="6037130" y="0"/>
                </a:cubicBezTo>
                <a:cubicBezTo>
                  <a:pt x="6324769" y="-1706"/>
                  <a:pt x="6531407" y="1172"/>
                  <a:pt x="6729461" y="0"/>
                </a:cubicBezTo>
                <a:cubicBezTo>
                  <a:pt x="6927515" y="-1172"/>
                  <a:pt x="7096794" y="-1520"/>
                  <a:pt x="7324867" y="0"/>
                </a:cubicBezTo>
                <a:cubicBezTo>
                  <a:pt x="7552940" y="1520"/>
                  <a:pt x="7878827" y="-17110"/>
                  <a:pt x="8114124" y="0"/>
                </a:cubicBezTo>
                <a:cubicBezTo>
                  <a:pt x="8349421" y="17110"/>
                  <a:pt x="8334208" y="15114"/>
                  <a:pt x="8515677" y="0"/>
                </a:cubicBezTo>
                <a:cubicBezTo>
                  <a:pt x="8697146" y="-15114"/>
                  <a:pt x="9236164" y="22466"/>
                  <a:pt x="9692640" y="0"/>
                </a:cubicBezTo>
                <a:cubicBezTo>
                  <a:pt x="9692735" y="8251"/>
                  <a:pt x="9692514" y="12333"/>
                  <a:pt x="9692640" y="18288"/>
                </a:cubicBezTo>
                <a:cubicBezTo>
                  <a:pt x="9410102" y="47398"/>
                  <a:pt x="9172773" y="7109"/>
                  <a:pt x="9000309" y="18288"/>
                </a:cubicBezTo>
                <a:cubicBezTo>
                  <a:pt x="8827845" y="29467"/>
                  <a:pt x="8713608" y="28372"/>
                  <a:pt x="8501830" y="18288"/>
                </a:cubicBezTo>
                <a:cubicBezTo>
                  <a:pt x="8290052" y="8204"/>
                  <a:pt x="7893416" y="3561"/>
                  <a:pt x="7712572" y="18288"/>
                </a:cubicBezTo>
                <a:cubicBezTo>
                  <a:pt x="7531728" y="33015"/>
                  <a:pt x="7480716" y="17052"/>
                  <a:pt x="7311020" y="18288"/>
                </a:cubicBezTo>
                <a:cubicBezTo>
                  <a:pt x="7141324" y="19524"/>
                  <a:pt x="6962706" y="15975"/>
                  <a:pt x="6618688" y="18288"/>
                </a:cubicBezTo>
                <a:cubicBezTo>
                  <a:pt x="6274670" y="20601"/>
                  <a:pt x="6230664" y="-1692"/>
                  <a:pt x="6120210" y="18288"/>
                </a:cubicBezTo>
                <a:cubicBezTo>
                  <a:pt x="6009756" y="38268"/>
                  <a:pt x="5442516" y="28115"/>
                  <a:pt x="5234026" y="18288"/>
                </a:cubicBezTo>
                <a:cubicBezTo>
                  <a:pt x="5025536" y="8461"/>
                  <a:pt x="4953693" y="18182"/>
                  <a:pt x="4832473" y="18288"/>
                </a:cubicBezTo>
                <a:cubicBezTo>
                  <a:pt x="4711253" y="18394"/>
                  <a:pt x="4414565" y="-11251"/>
                  <a:pt x="4140142" y="18288"/>
                </a:cubicBezTo>
                <a:cubicBezTo>
                  <a:pt x="3865719" y="47827"/>
                  <a:pt x="3819081" y="16772"/>
                  <a:pt x="3738590" y="18288"/>
                </a:cubicBezTo>
                <a:cubicBezTo>
                  <a:pt x="3658099" y="19804"/>
                  <a:pt x="3427576" y="1385"/>
                  <a:pt x="3240111" y="18288"/>
                </a:cubicBezTo>
                <a:cubicBezTo>
                  <a:pt x="3052646" y="35191"/>
                  <a:pt x="2749652" y="-13914"/>
                  <a:pt x="2450853" y="18288"/>
                </a:cubicBezTo>
                <a:cubicBezTo>
                  <a:pt x="2152054" y="50490"/>
                  <a:pt x="1928331" y="61101"/>
                  <a:pt x="1564669" y="18288"/>
                </a:cubicBezTo>
                <a:cubicBezTo>
                  <a:pt x="1201007" y="-24525"/>
                  <a:pt x="1217828" y="-275"/>
                  <a:pt x="1066190" y="18288"/>
                </a:cubicBezTo>
                <a:cubicBezTo>
                  <a:pt x="914552" y="36851"/>
                  <a:pt x="418290" y="-14785"/>
                  <a:pt x="0" y="18288"/>
                </a:cubicBezTo>
                <a:cubicBezTo>
                  <a:pt x="641" y="14236"/>
                  <a:pt x="889" y="7550"/>
                  <a:pt x="0" y="0"/>
                </a:cubicBezTo>
                <a:close/>
              </a:path>
            </a:pathLst>
          </a:custGeom>
          <a:solidFill>
            <a:srgbClr val="FFFFFF">
              <a:alpha val="74901"/>
            </a:srgbClr>
          </a:solidFill>
          <a:ln w="44450" cap="rnd" cmpd="sng">
            <a:solidFill>
              <a:schemeClr val="lt1">
                <a:alpha val="74901"/>
              </a:scheme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46" name="Google Shape;246;p22"/>
          <p:cNvSpPr txBox="1"/>
          <p:nvPr/>
        </p:nvSpPr>
        <p:spPr>
          <a:xfrm>
            <a:off x="838200" y="2004446"/>
            <a:ext cx="10515600" cy="4176897"/>
          </a:xfrm>
          <a:prstGeom prst="rect">
            <a:avLst/>
          </a:prstGeom>
          <a:noFill/>
          <a:ln>
            <a:noFill/>
          </a:ln>
        </p:spPr>
        <p:txBody>
          <a:bodyPr spcFirstLastPara="1" wrap="square" lIns="91425" tIns="45700" rIns="91425" bIns="45700" anchor="t" anchorCtr="0">
            <a:normAutofit/>
          </a:bodyPr>
          <a:lstStyle/>
          <a:p>
            <a:pPr marL="285750" marR="0" lvl="0" indent="-228600" algn="l" rtl="0">
              <a:lnSpc>
                <a:spcPct val="90000"/>
              </a:lnSpc>
              <a:spcBef>
                <a:spcPts val="0"/>
              </a:spcBef>
              <a:spcAft>
                <a:spcPts val="0"/>
              </a:spcAft>
              <a:buClr>
                <a:schemeClr val="lt1"/>
              </a:buClr>
              <a:buSzPts val="2400"/>
              <a:buFont typeface="Arial"/>
              <a:buChar char="•"/>
            </a:pPr>
            <a:r>
              <a:rPr lang="en-US" sz="2400" b="1">
                <a:solidFill>
                  <a:schemeClr val="lt1"/>
                </a:solidFill>
                <a:latin typeface="Arial"/>
                <a:ea typeface="Arial"/>
                <a:cs typeface="Arial"/>
                <a:sym typeface="Arial"/>
              </a:rPr>
              <a:t>Faster response time</a:t>
            </a:r>
            <a:r>
              <a:rPr lang="en-US" sz="2400">
                <a:solidFill>
                  <a:schemeClr val="lt1"/>
                </a:solidFill>
                <a:latin typeface="Arial"/>
                <a:ea typeface="Arial"/>
                <a:cs typeface="Arial"/>
                <a:sym typeface="Arial"/>
              </a:rPr>
              <a:t> than traditional police dispatch</a:t>
            </a:r>
            <a:endParaRPr/>
          </a:p>
          <a:p>
            <a:pPr marL="285750" marR="0" lvl="0" indent="-228600" algn="l" rtl="0">
              <a:lnSpc>
                <a:spcPct val="90000"/>
              </a:lnSpc>
              <a:spcBef>
                <a:spcPts val="600"/>
              </a:spcBef>
              <a:spcAft>
                <a:spcPts val="0"/>
              </a:spcAft>
              <a:buClr>
                <a:schemeClr val="lt1"/>
              </a:buClr>
              <a:buSzPts val="2400"/>
              <a:buFont typeface="Arial"/>
              <a:buChar char="•"/>
            </a:pPr>
            <a:r>
              <a:rPr lang="en-US" sz="2400" b="1">
                <a:solidFill>
                  <a:schemeClr val="lt1"/>
                </a:solidFill>
                <a:latin typeface="Arial"/>
                <a:ea typeface="Arial"/>
                <a:cs typeface="Arial"/>
                <a:sym typeface="Arial"/>
              </a:rPr>
              <a:t>Crime deterrence</a:t>
            </a:r>
            <a:r>
              <a:rPr lang="en-US" sz="2400">
                <a:solidFill>
                  <a:schemeClr val="lt1"/>
                </a:solidFill>
                <a:latin typeface="Arial"/>
                <a:ea typeface="Arial"/>
                <a:cs typeface="Arial"/>
                <a:sym typeface="Arial"/>
              </a:rPr>
              <a:t> through visible AI patrols</a:t>
            </a:r>
            <a:endParaRPr/>
          </a:p>
          <a:p>
            <a:pPr marL="285750" marR="0" lvl="0" indent="-228600" algn="l" rtl="0">
              <a:lnSpc>
                <a:spcPct val="90000"/>
              </a:lnSpc>
              <a:spcBef>
                <a:spcPts val="600"/>
              </a:spcBef>
              <a:spcAft>
                <a:spcPts val="0"/>
              </a:spcAft>
              <a:buClr>
                <a:schemeClr val="lt1"/>
              </a:buClr>
              <a:buSzPts val="2400"/>
              <a:buFont typeface="Arial"/>
              <a:buChar char="•"/>
            </a:pPr>
            <a:r>
              <a:rPr lang="en-US" sz="2400" b="1">
                <a:solidFill>
                  <a:schemeClr val="lt1"/>
                </a:solidFill>
                <a:latin typeface="Arial"/>
                <a:ea typeface="Arial"/>
                <a:cs typeface="Arial"/>
                <a:sym typeface="Arial"/>
              </a:rPr>
              <a:t>Reduced risk to human officers</a:t>
            </a:r>
            <a:r>
              <a:rPr lang="en-US" sz="2400">
                <a:solidFill>
                  <a:schemeClr val="lt1"/>
                </a:solidFill>
                <a:latin typeface="Arial"/>
                <a:ea typeface="Arial"/>
                <a:cs typeface="Arial"/>
                <a:sym typeface="Arial"/>
              </a:rPr>
              <a:t> during initial response</a:t>
            </a:r>
            <a:endParaRPr/>
          </a:p>
          <a:p>
            <a:pPr marL="285750" marR="0" lvl="0" indent="-228600" algn="l" rtl="0">
              <a:lnSpc>
                <a:spcPct val="90000"/>
              </a:lnSpc>
              <a:spcBef>
                <a:spcPts val="600"/>
              </a:spcBef>
              <a:spcAft>
                <a:spcPts val="0"/>
              </a:spcAft>
              <a:buClr>
                <a:schemeClr val="lt1"/>
              </a:buClr>
              <a:buSzPts val="2400"/>
              <a:buFont typeface="Arial"/>
              <a:buChar char="•"/>
            </a:pPr>
            <a:r>
              <a:rPr lang="en-US" sz="2400" b="1">
                <a:solidFill>
                  <a:schemeClr val="lt1"/>
                </a:solidFill>
                <a:latin typeface="Arial"/>
                <a:ea typeface="Arial"/>
                <a:cs typeface="Arial"/>
                <a:sym typeface="Arial"/>
              </a:rPr>
              <a:t>24/7 autonomous monitoring</a:t>
            </a:r>
            <a:r>
              <a:rPr lang="en-US" sz="2400">
                <a:solidFill>
                  <a:schemeClr val="lt1"/>
                </a:solidFill>
                <a:latin typeface="Arial"/>
                <a:ea typeface="Arial"/>
                <a:cs typeface="Arial"/>
                <a:sym typeface="Arial"/>
              </a:rPr>
              <a:t> with minimal manpower</a:t>
            </a:r>
            <a:endParaRPr/>
          </a:p>
          <a:p>
            <a:pPr marL="285750" marR="0" lvl="0" indent="-228600" algn="l" rtl="0">
              <a:lnSpc>
                <a:spcPct val="90000"/>
              </a:lnSpc>
              <a:spcBef>
                <a:spcPts val="600"/>
              </a:spcBef>
              <a:spcAft>
                <a:spcPts val="0"/>
              </a:spcAft>
              <a:buClr>
                <a:schemeClr val="lt1"/>
              </a:buClr>
              <a:buSzPts val="2400"/>
              <a:buFont typeface="Arial"/>
              <a:buChar char="•"/>
            </a:pPr>
            <a:r>
              <a:rPr lang="en-US" sz="2400" b="1">
                <a:solidFill>
                  <a:schemeClr val="lt1"/>
                </a:solidFill>
                <a:latin typeface="Arial"/>
                <a:ea typeface="Arial"/>
                <a:cs typeface="Arial"/>
                <a:sym typeface="Arial"/>
              </a:rPr>
              <a:t>Autonomous rover deployment</a:t>
            </a:r>
            <a:r>
              <a:rPr lang="en-US" sz="2400">
                <a:solidFill>
                  <a:schemeClr val="lt1"/>
                </a:solidFill>
                <a:latin typeface="Arial"/>
                <a:ea typeface="Arial"/>
                <a:cs typeface="Arial"/>
                <a:sym typeface="Arial"/>
              </a:rPr>
              <a:t> from ground stations every 300m</a:t>
            </a:r>
            <a:endParaRPr/>
          </a:p>
          <a:p>
            <a:pPr marL="285750" marR="0" lvl="0" indent="-228600" algn="l" rtl="0">
              <a:lnSpc>
                <a:spcPct val="90000"/>
              </a:lnSpc>
              <a:spcBef>
                <a:spcPts val="600"/>
              </a:spcBef>
              <a:spcAft>
                <a:spcPts val="0"/>
              </a:spcAft>
              <a:buClr>
                <a:schemeClr val="lt1"/>
              </a:buClr>
              <a:buSzPts val="2400"/>
              <a:buFont typeface="Arial"/>
              <a:buChar char="•"/>
            </a:pPr>
            <a:r>
              <a:rPr lang="en-US" sz="2400" b="1">
                <a:solidFill>
                  <a:schemeClr val="lt1"/>
                </a:solidFill>
                <a:latin typeface="Arial"/>
                <a:ea typeface="Arial"/>
                <a:cs typeface="Arial"/>
                <a:sym typeface="Arial"/>
              </a:rPr>
              <a:t>Non-lethal threat engagement</a:t>
            </a:r>
            <a:r>
              <a:rPr lang="en-US" sz="2400">
                <a:solidFill>
                  <a:schemeClr val="lt1"/>
                </a:solidFill>
                <a:latin typeface="Arial"/>
                <a:ea typeface="Arial"/>
                <a:cs typeface="Arial"/>
                <a:sym typeface="Arial"/>
              </a:rPr>
              <a:t> (taser, pepper spray)</a:t>
            </a:r>
            <a:endParaRPr/>
          </a:p>
          <a:p>
            <a:pPr marL="285750" marR="0" lvl="0" indent="-228600" algn="l" rtl="0">
              <a:lnSpc>
                <a:spcPct val="90000"/>
              </a:lnSpc>
              <a:spcBef>
                <a:spcPts val="600"/>
              </a:spcBef>
              <a:spcAft>
                <a:spcPts val="0"/>
              </a:spcAft>
              <a:buClr>
                <a:schemeClr val="lt1"/>
              </a:buClr>
              <a:buSzPts val="2400"/>
              <a:buFont typeface="Arial"/>
              <a:buChar char="•"/>
            </a:pPr>
            <a:r>
              <a:rPr lang="en-US" sz="2400" b="1">
                <a:solidFill>
                  <a:schemeClr val="lt1"/>
                </a:solidFill>
                <a:latin typeface="Arial"/>
                <a:ea typeface="Arial"/>
                <a:cs typeface="Arial"/>
                <a:sym typeface="Arial"/>
              </a:rPr>
              <a:t>Two-operator control system</a:t>
            </a:r>
            <a:r>
              <a:rPr lang="en-US" sz="2400">
                <a:solidFill>
                  <a:schemeClr val="lt1"/>
                </a:solidFill>
                <a:latin typeface="Arial"/>
                <a:ea typeface="Arial"/>
                <a:cs typeface="Arial"/>
                <a:sym typeface="Arial"/>
              </a:rPr>
              <a:t> for safety and decision-making</a:t>
            </a:r>
            <a:endParaRPr/>
          </a:p>
          <a:p>
            <a:pPr marL="285750" marR="0" lvl="0" indent="-228600" algn="l" rtl="0">
              <a:lnSpc>
                <a:spcPct val="90000"/>
              </a:lnSpc>
              <a:spcBef>
                <a:spcPts val="600"/>
              </a:spcBef>
              <a:spcAft>
                <a:spcPts val="0"/>
              </a:spcAft>
              <a:buClr>
                <a:schemeClr val="lt1"/>
              </a:buClr>
              <a:buSzPts val="2400"/>
              <a:buFont typeface="Arial"/>
              <a:buChar char="•"/>
            </a:pPr>
            <a:r>
              <a:rPr lang="en-US" sz="2400" b="1">
                <a:solidFill>
                  <a:schemeClr val="lt1"/>
                </a:solidFill>
                <a:latin typeface="Arial"/>
                <a:ea typeface="Arial"/>
                <a:cs typeface="Arial"/>
                <a:sym typeface="Arial"/>
              </a:rPr>
              <a:t>Immediate help for victims</a:t>
            </a:r>
            <a:r>
              <a:rPr lang="en-US" sz="2400">
                <a:solidFill>
                  <a:schemeClr val="lt1"/>
                </a:solidFill>
                <a:latin typeface="Arial"/>
                <a:ea typeface="Arial"/>
                <a:cs typeface="Arial"/>
                <a:sym typeface="Arial"/>
              </a:rPr>
              <a:t> before police arrive</a:t>
            </a:r>
            <a:endParaRPr/>
          </a:p>
          <a:p>
            <a:pPr marL="285750" marR="0" lvl="0" indent="-228600" algn="l" rtl="0">
              <a:lnSpc>
                <a:spcPct val="90000"/>
              </a:lnSpc>
              <a:spcBef>
                <a:spcPts val="600"/>
              </a:spcBef>
              <a:spcAft>
                <a:spcPts val="0"/>
              </a:spcAft>
              <a:buClr>
                <a:schemeClr val="lt1"/>
              </a:buClr>
              <a:buSzPts val="2400"/>
              <a:buFont typeface="Arial"/>
              <a:buChar char="•"/>
            </a:pPr>
            <a:r>
              <a:rPr lang="en-US" sz="2400" b="1">
                <a:solidFill>
                  <a:schemeClr val="lt1"/>
                </a:solidFill>
                <a:latin typeface="Arial"/>
                <a:ea typeface="Arial"/>
                <a:cs typeface="Arial"/>
                <a:sym typeface="Arial"/>
              </a:rPr>
              <a:t>Supports police, doesn’t replace</a:t>
            </a:r>
            <a:r>
              <a:rPr lang="en-US" sz="2400">
                <a:solidFill>
                  <a:schemeClr val="lt1"/>
                </a:solidFill>
                <a:latin typeface="Arial"/>
                <a:ea typeface="Arial"/>
                <a:cs typeface="Arial"/>
                <a:sym typeface="Arial"/>
              </a:rPr>
              <a:t>—a true force multiplier</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mt="42000"/>
          </a:blip>
          <a:stretch>
            <a:fillRect/>
          </a:stretch>
        </a:blipFill>
        <a:effectLst/>
      </p:bgPr>
    </p:bg>
    <p:spTree>
      <p:nvGrpSpPr>
        <p:cNvPr id="1" name="Shape 250"/>
        <p:cNvGrpSpPr/>
        <p:nvPr/>
      </p:nvGrpSpPr>
      <p:grpSpPr>
        <a:xfrm>
          <a:off x="0" y="0"/>
          <a:ext cx="0" cy="0"/>
          <a:chOff x="0" y="0"/>
          <a:chExt cx="0" cy="0"/>
        </a:xfrm>
      </p:grpSpPr>
      <p:sp>
        <p:nvSpPr>
          <p:cNvPr id="251" name="Google Shape;251;p23"/>
          <p:cNvSpPr/>
          <p:nvPr/>
        </p:nvSpPr>
        <p:spPr>
          <a:xfrm>
            <a:off x="469698" y="936315"/>
            <a:ext cx="2480905" cy="310158"/>
          </a:xfrm>
          <a:prstGeom prst="rect">
            <a:avLst/>
          </a:prstGeom>
          <a:noFill/>
          <a:ln>
            <a:noFill/>
          </a:ln>
        </p:spPr>
        <p:txBody>
          <a:bodyPr spcFirstLastPara="1" wrap="square" lIns="0" tIns="0" rIns="0" bIns="0" anchor="t" anchorCtr="0">
            <a:noAutofit/>
          </a:bodyPr>
          <a:lstStyle/>
          <a:p>
            <a:pPr marL="0" marR="0" lvl="0" indent="0" algn="l" rtl="0">
              <a:lnSpc>
                <a:spcPct val="123076"/>
              </a:lnSpc>
              <a:spcBef>
                <a:spcPts val="0"/>
              </a:spcBef>
              <a:spcAft>
                <a:spcPts val="0"/>
              </a:spcAft>
              <a:buClr>
                <a:schemeClr val="dk1"/>
              </a:buClr>
              <a:buSzPts val="1950"/>
              <a:buFont typeface="Arial"/>
              <a:buNone/>
            </a:pPr>
            <a:r>
              <a:rPr lang="en-US" sz="1950" b="1">
                <a:solidFill>
                  <a:schemeClr val="dk1"/>
                </a:solidFill>
                <a:latin typeface="Arial"/>
                <a:ea typeface="Arial"/>
                <a:cs typeface="Arial"/>
                <a:sym typeface="Arial"/>
              </a:rPr>
              <a:t>Delayed Responses</a:t>
            </a:r>
            <a:endParaRPr/>
          </a:p>
        </p:txBody>
      </p:sp>
      <p:sp>
        <p:nvSpPr>
          <p:cNvPr id="252" name="Google Shape;252;p23"/>
          <p:cNvSpPr/>
          <p:nvPr/>
        </p:nvSpPr>
        <p:spPr>
          <a:xfrm>
            <a:off x="469698" y="1444831"/>
            <a:ext cx="3573899" cy="635079"/>
          </a:xfrm>
          <a:prstGeom prst="rect">
            <a:avLst/>
          </a:prstGeom>
          <a:noFill/>
          <a:ln>
            <a:noFill/>
          </a:ln>
        </p:spPr>
        <p:txBody>
          <a:bodyPr spcFirstLastPara="1" wrap="square" lIns="0" tIns="0" rIns="0" bIns="0" anchor="t" anchorCtr="0">
            <a:noAutofit/>
          </a:bodyPr>
          <a:lstStyle/>
          <a:p>
            <a:pPr marL="0" marR="0" lvl="0" indent="0" algn="l" rtl="0">
              <a:lnSpc>
                <a:spcPct val="161290"/>
              </a:lnSpc>
              <a:spcBef>
                <a:spcPts val="0"/>
              </a:spcBef>
              <a:spcAft>
                <a:spcPts val="0"/>
              </a:spcAft>
              <a:buClr>
                <a:schemeClr val="dk1"/>
              </a:buClr>
              <a:buSzPts val="1550"/>
              <a:buFont typeface="Open Sans"/>
              <a:buNone/>
            </a:pPr>
            <a:r>
              <a:rPr lang="en-US" sz="1550">
                <a:solidFill>
                  <a:schemeClr val="dk1"/>
                </a:solidFill>
                <a:latin typeface="Open Sans"/>
                <a:ea typeface="Open Sans"/>
                <a:cs typeface="Open Sans"/>
                <a:sym typeface="Open Sans"/>
              </a:rPr>
              <a:t>Police arrive 30+ minutes late in secluded areas.</a:t>
            </a:r>
            <a:endParaRPr sz="1550">
              <a:solidFill>
                <a:schemeClr val="dk1"/>
              </a:solidFill>
              <a:latin typeface="Arial"/>
              <a:ea typeface="Arial"/>
              <a:cs typeface="Arial"/>
              <a:sym typeface="Arial"/>
            </a:endParaRPr>
          </a:p>
        </p:txBody>
      </p:sp>
      <p:sp>
        <p:nvSpPr>
          <p:cNvPr id="253" name="Google Shape;253;p23"/>
          <p:cNvSpPr/>
          <p:nvPr/>
        </p:nvSpPr>
        <p:spPr>
          <a:xfrm>
            <a:off x="469698" y="2278269"/>
            <a:ext cx="2480905" cy="310158"/>
          </a:xfrm>
          <a:prstGeom prst="rect">
            <a:avLst/>
          </a:prstGeom>
          <a:noFill/>
          <a:ln>
            <a:noFill/>
          </a:ln>
        </p:spPr>
        <p:txBody>
          <a:bodyPr spcFirstLastPara="1" wrap="square" lIns="0" tIns="0" rIns="0" bIns="0" anchor="t" anchorCtr="0">
            <a:noAutofit/>
          </a:bodyPr>
          <a:lstStyle/>
          <a:p>
            <a:pPr marL="0" marR="0" lvl="0" indent="0" algn="l" rtl="0">
              <a:lnSpc>
                <a:spcPct val="123076"/>
              </a:lnSpc>
              <a:spcBef>
                <a:spcPts val="0"/>
              </a:spcBef>
              <a:spcAft>
                <a:spcPts val="0"/>
              </a:spcAft>
              <a:buNone/>
            </a:pPr>
            <a:r>
              <a:rPr lang="en-US" sz="1950" b="1">
                <a:solidFill>
                  <a:schemeClr val="dk1"/>
                </a:solidFill>
                <a:latin typeface="Arial"/>
                <a:ea typeface="Arial"/>
                <a:cs typeface="Arial"/>
                <a:sym typeface="Arial"/>
              </a:rPr>
              <a:t>Blind Spots</a:t>
            </a:r>
            <a:endParaRPr/>
          </a:p>
        </p:txBody>
      </p:sp>
      <p:sp>
        <p:nvSpPr>
          <p:cNvPr id="254" name="Google Shape;254;p23"/>
          <p:cNvSpPr/>
          <p:nvPr/>
        </p:nvSpPr>
        <p:spPr>
          <a:xfrm>
            <a:off x="469698" y="2786785"/>
            <a:ext cx="3573899" cy="635079"/>
          </a:xfrm>
          <a:prstGeom prst="rect">
            <a:avLst/>
          </a:prstGeom>
          <a:noFill/>
          <a:ln>
            <a:noFill/>
          </a:ln>
        </p:spPr>
        <p:txBody>
          <a:bodyPr spcFirstLastPara="1" wrap="square" lIns="0" tIns="0" rIns="0" bIns="0" anchor="t" anchorCtr="0">
            <a:noAutofit/>
          </a:bodyPr>
          <a:lstStyle/>
          <a:p>
            <a:pPr marL="0" marR="0" lvl="0" indent="0" algn="l" rtl="0">
              <a:lnSpc>
                <a:spcPct val="161290"/>
              </a:lnSpc>
              <a:spcBef>
                <a:spcPts val="0"/>
              </a:spcBef>
              <a:spcAft>
                <a:spcPts val="0"/>
              </a:spcAft>
              <a:buClr>
                <a:schemeClr val="dk1"/>
              </a:buClr>
              <a:buSzPts val="1550"/>
              <a:buFont typeface="Open Sans"/>
              <a:buNone/>
            </a:pPr>
            <a:r>
              <a:rPr lang="en-US" sz="1550">
                <a:solidFill>
                  <a:schemeClr val="dk1"/>
                </a:solidFill>
                <a:latin typeface="Open Sans"/>
                <a:ea typeface="Open Sans"/>
                <a:cs typeface="Open Sans"/>
                <a:sym typeface="Open Sans"/>
              </a:rPr>
              <a:t>Crimes often go unnoticed in low-surveillance zones.</a:t>
            </a:r>
            <a:endParaRPr sz="1550">
              <a:solidFill>
                <a:schemeClr val="dk1"/>
              </a:solidFill>
              <a:latin typeface="Arial"/>
              <a:ea typeface="Arial"/>
              <a:cs typeface="Arial"/>
              <a:sym typeface="Arial"/>
            </a:endParaRPr>
          </a:p>
        </p:txBody>
      </p:sp>
      <p:sp>
        <p:nvSpPr>
          <p:cNvPr id="255" name="Google Shape;255;p23"/>
          <p:cNvSpPr/>
          <p:nvPr/>
        </p:nvSpPr>
        <p:spPr>
          <a:xfrm>
            <a:off x="469698" y="3620222"/>
            <a:ext cx="2644021" cy="310158"/>
          </a:xfrm>
          <a:prstGeom prst="rect">
            <a:avLst/>
          </a:prstGeom>
          <a:noFill/>
          <a:ln>
            <a:noFill/>
          </a:ln>
        </p:spPr>
        <p:txBody>
          <a:bodyPr spcFirstLastPara="1" wrap="square" lIns="0" tIns="0" rIns="0" bIns="0" anchor="t" anchorCtr="0">
            <a:noAutofit/>
          </a:bodyPr>
          <a:lstStyle/>
          <a:p>
            <a:pPr marL="0" marR="0" lvl="0" indent="0" algn="l" rtl="0">
              <a:lnSpc>
                <a:spcPct val="123076"/>
              </a:lnSpc>
              <a:spcBef>
                <a:spcPts val="0"/>
              </a:spcBef>
              <a:spcAft>
                <a:spcPts val="0"/>
              </a:spcAft>
              <a:buClr>
                <a:schemeClr val="dk1"/>
              </a:buClr>
              <a:buSzPts val="1950"/>
              <a:buFont typeface="Arial"/>
              <a:buNone/>
            </a:pPr>
            <a:r>
              <a:rPr lang="en-US" sz="1950" b="1">
                <a:solidFill>
                  <a:schemeClr val="dk1"/>
                </a:solidFill>
                <a:latin typeface="Arial"/>
                <a:ea typeface="Arial"/>
                <a:cs typeface="Arial"/>
                <a:sym typeface="Arial"/>
              </a:rPr>
              <a:t>Non-Intelligent Drones</a:t>
            </a:r>
            <a:endParaRPr/>
          </a:p>
        </p:txBody>
      </p:sp>
      <p:sp>
        <p:nvSpPr>
          <p:cNvPr id="256" name="Google Shape;256;p23"/>
          <p:cNvSpPr/>
          <p:nvPr/>
        </p:nvSpPr>
        <p:spPr>
          <a:xfrm>
            <a:off x="469698" y="4128738"/>
            <a:ext cx="3573899" cy="635079"/>
          </a:xfrm>
          <a:prstGeom prst="rect">
            <a:avLst/>
          </a:prstGeom>
          <a:noFill/>
          <a:ln>
            <a:noFill/>
          </a:ln>
        </p:spPr>
        <p:txBody>
          <a:bodyPr spcFirstLastPara="1" wrap="square" lIns="0" tIns="0" rIns="0" bIns="0" anchor="t" anchorCtr="0">
            <a:noAutofit/>
          </a:bodyPr>
          <a:lstStyle/>
          <a:p>
            <a:pPr marL="0" marR="0" lvl="0" indent="0" algn="l" rtl="0">
              <a:lnSpc>
                <a:spcPct val="161290"/>
              </a:lnSpc>
              <a:spcBef>
                <a:spcPts val="0"/>
              </a:spcBef>
              <a:spcAft>
                <a:spcPts val="0"/>
              </a:spcAft>
              <a:buClr>
                <a:schemeClr val="dk1"/>
              </a:buClr>
              <a:buSzPts val="1550"/>
              <a:buFont typeface="Open Sans"/>
              <a:buNone/>
            </a:pPr>
            <a:r>
              <a:rPr lang="en-US" sz="1550">
                <a:solidFill>
                  <a:schemeClr val="dk1"/>
                </a:solidFill>
                <a:latin typeface="Open Sans"/>
                <a:ea typeface="Open Sans"/>
                <a:cs typeface="Open Sans"/>
                <a:sym typeface="Open Sans"/>
              </a:rPr>
              <a:t>Existing police drones only used for facial recognition during events.</a:t>
            </a:r>
            <a:endParaRPr sz="1550">
              <a:solidFill>
                <a:schemeClr val="dk1"/>
              </a:solidFill>
              <a:latin typeface="Arial"/>
              <a:ea typeface="Arial"/>
              <a:cs typeface="Arial"/>
              <a:sym typeface="Arial"/>
            </a:endParaRPr>
          </a:p>
        </p:txBody>
      </p:sp>
      <p:sp>
        <p:nvSpPr>
          <p:cNvPr id="257" name="Google Shape;257;p23"/>
          <p:cNvSpPr/>
          <p:nvPr/>
        </p:nvSpPr>
        <p:spPr>
          <a:xfrm>
            <a:off x="469698" y="4962176"/>
            <a:ext cx="2480905" cy="310158"/>
          </a:xfrm>
          <a:prstGeom prst="rect">
            <a:avLst/>
          </a:prstGeom>
          <a:noFill/>
          <a:ln>
            <a:noFill/>
          </a:ln>
        </p:spPr>
        <p:txBody>
          <a:bodyPr spcFirstLastPara="1" wrap="square" lIns="0" tIns="0" rIns="0" bIns="0" anchor="t" anchorCtr="0">
            <a:noAutofit/>
          </a:bodyPr>
          <a:lstStyle/>
          <a:p>
            <a:pPr marL="0" marR="0" lvl="0" indent="0" algn="l" rtl="0">
              <a:lnSpc>
                <a:spcPct val="123076"/>
              </a:lnSpc>
              <a:spcBef>
                <a:spcPts val="0"/>
              </a:spcBef>
              <a:spcAft>
                <a:spcPts val="0"/>
              </a:spcAft>
              <a:buClr>
                <a:schemeClr val="dk1"/>
              </a:buClr>
              <a:buSzPts val="1950"/>
              <a:buFont typeface="Arial"/>
              <a:buNone/>
            </a:pPr>
            <a:r>
              <a:rPr lang="en-US" sz="1950" b="1">
                <a:solidFill>
                  <a:schemeClr val="dk1"/>
                </a:solidFill>
                <a:latin typeface="Arial"/>
                <a:ea typeface="Arial"/>
                <a:cs typeface="Arial"/>
                <a:sym typeface="Arial"/>
              </a:rPr>
              <a:t>Customers</a:t>
            </a:r>
            <a:endParaRPr/>
          </a:p>
        </p:txBody>
      </p:sp>
      <p:sp>
        <p:nvSpPr>
          <p:cNvPr id="258" name="Google Shape;258;p23"/>
          <p:cNvSpPr/>
          <p:nvPr/>
        </p:nvSpPr>
        <p:spPr>
          <a:xfrm>
            <a:off x="469698" y="5470692"/>
            <a:ext cx="3573899" cy="635079"/>
          </a:xfrm>
          <a:prstGeom prst="rect">
            <a:avLst/>
          </a:prstGeom>
          <a:noFill/>
          <a:ln>
            <a:noFill/>
          </a:ln>
        </p:spPr>
        <p:txBody>
          <a:bodyPr spcFirstLastPara="1" wrap="square" lIns="0" tIns="0" rIns="0" bIns="0" anchor="t" anchorCtr="0">
            <a:noAutofit/>
          </a:bodyPr>
          <a:lstStyle/>
          <a:p>
            <a:pPr marL="0" marR="0" lvl="0" indent="0" algn="l" rtl="0">
              <a:lnSpc>
                <a:spcPct val="161290"/>
              </a:lnSpc>
              <a:spcBef>
                <a:spcPts val="0"/>
              </a:spcBef>
              <a:spcAft>
                <a:spcPts val="0"/>
              </a:spcAft>
              <a:buClr>
                <a:schemeClr val="dk1"/>
              </a:buClr>
              <a:buSzPts val="1550"/>
              <a:buFont typeface="Open Sans"/>
              <a:buNone/>
            </a:pPr>
            <a:r>
              <a:rPr lang="en-US" sz="1550">
                <a:solidFill>
                  <a:schemeClr val="dk1"/>
                </a:solidFill>
                <a:latin typeface="Open Sans"/>
                <a:ea typeface="Open Sans"/>
                <a:cs typeface="Open Sans"/>
                <a:sym typeface="Open Sans"/>
              </a:rPr>
              <a:t>Police Departments, Urban City Governments, Smart City Programs.</a:t>
            </a:r>
            <a:endParaRPr sz="1550">
              <a:solidFill>
                <a:schemeClr val="dk1"/>
              </a:solidFill>
              <a:latin typeface="Arial"/>
              <a:ea typeface="Arial"/>
              <a:cs typeface="Arial"/>
              <a:sym typeface="Arial"/>
            </a:endParaRPr>
          </a:p>
        </p:txBody>
      </p:sp>
      <p:sp>
        <p:nvSpPr>
          <p:cNvPr id="259" name="Google Shape;259;p23"/>
          <p:cNvSpPr/>
          <p:nvPr/>
        </p:nvSpPr>
        <p:spPr>
          <a:xfrm>
            <a:off x="8405450" y="936315"/>
            <a:ext cx="2480905" cy="310158"/>
          </a:xfrm>
          <a:prstGeom prst="rect">
            <a:avLst/>
          </a:prstGeom>
          <a:noFill/>
          <a:ln>
            <a:noFill/>
          </a:ln>
        </p:spPr>
        <p:txBody>
          <a:bodyPr spcFirstLastPara="1" wrap="square" lIns="0" tIns="0" rIns="0" bIns="0" anchor="t" anchorCtr="0">
            <a:noAutofit/>
          </a:bodyPr>
          <a:lstStyle/>
          <a:p>
            <a:pPr marL="0" marR="0" lvl="0" indent="0" algn="l" rtl="0">
              <a:lnSpc>
                <a:spcPct val="123076"/>
              </a:lnSpc>
              <a:spcBef>
                <a:spcPts val="0"/>
              </a:spcBef>
              <a:spcAft>
                <a:spcPts val="0"/>
              </a:spcAft>
              <a:buClr>
                <a:schemeClr val="dk1"/>
              </a:buClr>
              <a:buSzPts val="1950"/>
              <a:buFont typeface="Arial"/>
              <a:buNone/>
            </a:pPr>
            <a:r>
              <a:rPr lang="en-US" sz="1950" b="1">
                <a:solidFill>
                  <a:schemeClr val="dk1"/>
                </a:solidFill>
                <a:latin typeface="Arial"/>
                <a:ea typeface="Arial"/>
                <a:cs typeface="Arial"/>
                <a:sym typeface="Arial"/>
              </a:rPr>
              <a:t>Market Size</a:t>
            </a:r>
            <a:endParaRPr/>
          </a:p>
        </p:txBody>
      </p:sp>
      <p:sp>
        <p:nvSpPr>
          <p:cNvPr id="260" name="Google Shape;260;p23"/>
          <p:cNvSpPr/>
          <p:nvPr/>
        </p:nvSpPr>
        <p:spPr>
          <a:xfrm>
            <a:off x="8405450" y="1444831"/>
            <a:ext cx="3573899" cy="317540"/>
          </a:xfrm>
          <a:prstGeom prst="rect">
            <a:avLst/>
          </a:prstGeom>
          <a:noFill/>
          <a:ln>
            <a:noFill/>
          </a:ln>
        </p:spPr>
        <p:txBody>
          <a:bodyPr spcFirstLastPara="1" wrap="square" lIns="0" tIns="0" rIns="0" bIns="0" anchor="t" anchorCtr="0">
            <a:noAutofit/>
          </a:bodyPr>
          <a:lstStyle/>
          <a:p>
            <a:pPr marL="0" marR="0" lvl="0" indent="0" algn="l" rtl="0">
              <a:lnSpc>
                <a:spcPct val="161290"/>
              </a:lnSpc>
              <a:spcBef>
                <a:spcPts val="0"/>
              </a:spcBef>
              <a:spcAft>
                <a:spcPts val="0"/>
              </a:spcAft>
              <a:buClr>
                <a:schemeClr val="dk1"/>
              </a:buClr>
              <a:buSzPts val="1550"/>
              <a:buFont typeface="Open Sans"/>
              <a:buNone/>
            </a:pPr>
            <a:r>
              <a:rPr lang="en-US" sz="1550">
                <a:solidFill>
                  <a:schemeClr val="dk1"/>
                </a:solidFill>
                <a:latin typeface="Open Sans"/>
                <a:ea typeface="Open Sans"/>
                <a:cs typeface="Open Sans"/>
                <a:sym typeface="Open Sans"/>
              </a:rPr>
              <a:t>100+ Tier-1 &amp; Tier-2 cities in India.</a:t>
            </a:r>
            <a:endParaRPr sz="1550">
              <a:solidFill>
                <a:schemeClr val="dk1"/>
              </a:solidFill>
              <a:latin typeface="Arial"/>
              <a:ea typeface="Arial"/>
              <a:cs typeface="Arial"/>
              <a:sym typeface="Arial"/>
            </a:endParaRPr>
          </a:p>
        </p:txBody>
      </p:sp>
      <p:sp>
        <p:nvSpPr>
          <p:cNvPr id="261" name="Google Shape;261;p23"/>
          <p:cNvSpPr/>
          <p:nvPr/>
        </p:nvSpPr>
        <p:spPr>
          <a:xfrm>
            <a:off x="8405450" y="1940965"/>
            <a:ext cx="3573899" cy="317540"/>
          </a:xfrm>
          <a:prstGeom prst="rect">
            <a:avLst/>
          </a:prstGeom>
          <a:noFill/>
          <a:ln>
            <a:noFill/>
          </a:ln>
        </p:spPr>
        <p:txBody>
          <a:bodyPr spcFirstLastPara="1" wrap="square" lIns="0" tIns="0" rIns="0" bIns="0" anchor="t" anchorCtr="0">
            <a:noAutofit/>
          </a:bodyPr>
          <a:lstStyle/>
          <a:p>
            <a:pPr marL="0" marR="0" lvl="0" indent="0" algn="l" rtl="0">
              <a:lnSpc>
                <a:spcPct val="161290"/>
              </a:lnSpc>
              <a:spcBef>
                <a:spcPts val="0"/>
              </a:spcBef>
              <a:spcAft>
                <a:spcPts val="0"/>
              </a:spcAft>
              <a:buClr>
                <a:schemeClr val="dk1"/>
              </a:buClr>
              <a:buSzPts val="1550"/>
              <a:buFont typeface="Open Sans"/>
              <a:buNone/>
            </a:pPr>
            <a:r>
              <a:rPr lang="en-US" sz="1550">
                <a:solidFill>
                  <a:schemeClr val="dk1"/>
                </a:solidFill>
                <a:latin typeface="Open Sans"/>
                <a:ea typeface="Open Sans"/>
                <a:cs typeface="Open Sans"/>
                <a:sym typeface="Open Sans"/>
              </a:rPr>
              <a:t>Avg. 250 police stations per city.</a:t>
            </a:r>
            <a:endParaRPr sz="1550">
              <a:solidFill>
                <a:schemeClr val="dk1"/>
              </a:solidFill>
              <a:latin typeface="Arial"/>
              <a:ea typeface="Arial"/>
              <a:cs typeface="Arial"/>
              <a:sym typeface="Arial"/>
            </a:endParaRPr>
          </a:p>
        </p:txBody>
      </p:sp>
      <p:sp>
        <p:nvSpPr>
          <p:cNvPr id="262" name="Google Shape;262;p23"/>
          <p:cNvSpPr/>
          <p:nvPr/>
        </p:nvSpPr>
        <p:spPr>
          <a:xfrm>
            <a:off x="8405450" y="2437098"/>
            <a:ext cx="3573899" cy="635079"/>
          </a:xfrm>
          <a:prstGeom prst="rect">
            <a:avLst/>
          </a:prstGeom>
          <a:noFill/>
          <a:ln>
            <a:noFill/>
          </a:ln>
        </p:spPr>
        <p:txBody>
          <a:bodyPr spcFirstLastPara="1" wrap="square" lIns="0" tIns="0" rIns="0" bIns="0" anchor="t" anchorCtr="0">
            <a:noAutofit/>
          </a:bodyPr>
          <a:lstStyle/>
          <a:p>
            <a:pPr marL="0" marR="0" lvl="0" indent="0" algn="l" rtl="0">
              <a:lnSpc>
                <a:spcPct val="161290"/>
              </a:lnSpc>
              <a:spcBef>
                <a:spcPts val="0"/>
              </a:spcBef>
              <a:spcAft>
                <a:spcPts val="0"/>
              </a:spcAft>
              <a:buClr>
                <a:schemeClr val="dk1"/>
              </a:buClr>
              <a:buSzPts val="1550"/>
              <a:buFont typeface="Open Sans"/>
              <a:buNone/>
            </a:pPr>
            <a:r>
              <a:rPr lang="en-US" sz="1550">
                <a:solidFill>
                  <a:schemeClr val="dk1"/>
                </a:solidFill>
                <a:latin typeface="Open Sans"/>
                <a:ea typeface="Open Sans"/>
                <a:cs typeface="Open Sans"/>
                <a:sym typeface="Open Sans"/>
              </a:rPr>
              <a:t>Estimated market: ₹1500–1700 Cr (hardware + annual services).</a:t>
            </a:r>
            <a:endParaRPr sz="1550">
              <a:solidFill>
                <a:schemeClr val="dk1"/>
              </a:solidFill>
              <a:latin typeface="Arial"/>
              <a:ea typeface="Arial"/>
              <a:cs typeface="Arial"/>
              <a:sym typeface="Arial"/>
            </a:endParaRPr>
          </a:p>
        </p:txBody>
      </p:sp>
      <p:sp>
        <p:nvSpPr>
          <p:cNvPr id="263" name="Google Shape;263;p23"/>
          <p:cNvSpPr/>
          <p:nvPr/>
        </p:nvSpPr>
        <p:spPr>
          <a:xfrm>
            <a:off x="8405450" y="3270536"/>
            <a:ext cx="2480905" cy="310158"/>
          </a:xfrm>
          <a:prstGeom prst="rect">
            <a:avLst/>
          </a:prstGeom>
          <a:noFill/>
          <a:ln>
            <a:noFill/>
          </a:ln>
        </p:spPr>
        <p:txBody>
          <a:bodyPr spcFirstLastPara="1" wrap="square" lIns="0" tIns="0" rIns="0" bIns="0" anchor="t" anchorCtr="0">
            <a:noAutofit/>
          </a:bodyPr>
          <a:lstStyle/>
          <a:p>
            <a:pPr marL="0" marR="0" lvl="0" indent="0" algn="l" rtl="0">
              <a:lnSpc>
                <a:spcPct val="123076"/>
              </a:lnSpc>
              <a:spcBef>
                <a:spcPts val="0"/>
              </a:spcBef>
              <a:spcAft>
                <a:spcPts val="0"/>
              </a:spcAft>
              <a:buClr>
                <a:schemeClr val="dk1"/>
              </a:buClr>
              <a:buSzPts val="1950"/>
              <a:buFont typeface="Arial"/>
              <a:buNone/>
            </a:pPr>
            <a:r>
              <a:rPr lang="en-US" sz="1950" b="1">
                <a:solidFill>
                  <a:schemeClr val="dk1"/>
                </a:solidFill>
                <a:latin typeface="Arial"/>
                <a:ea typeface="Arial"/>
                <a:cs typeface="Arial"/>
                <a:sym typeface="Arial"/>
              </a:rPr>
              <a:t>Business Model</a:t>
            </a:r>
            <a:endParaRPr/>
          </a:p>
        </p:txBody>
      </p:sp>
      <p:sp>
        <p:nvSpPr>
          <p:cNvPr id="264" name="Google Shape;264;p23"/>
          <p:cNvSpPr/>
          <p:nvPr/>
        </p:nvSpPr>
        <p:spPr>
          <a:xfrm>
            <a:off x="8405450" y="3779052"/>
            <a:ext cx="3573899" cy="635079"/>
          </a:xfrm>
          <a:prstGeom prst="rect">
            <a:avLst/>
          </a:prstGeom>
          <a:noFill/>
          <a:ln>
            <a:noFill/>
          </a:ln>
        </p:spPr>
        <p:txBody>
          <a:bodyPr spcFirstLastPara="1" wrap="square" lIns="0" tIns="0" rIns="0" bIns="0" anchor="t" anchorCtr="0">
            <a:noAutofit/>
          </a:bodyPr>
          <a:lstStyle/>
          <a:p>
            <a:pPr marL="342900" marR="0" lvl="0" indent="-342900" algn="l" rtl="0">
              <a:lnSpc>
                <a:spcPct val="161290"/>
              </a:lnSpc>
              <a:spcBef>
                <a:spcPts val="0"/>
              </a:spcBef>
              <a:spcAft>
                <a:spcPts val="0"/>
              </a:spcAft>
              <a:buClr>
                <a:schemeClr val="dk1"/>
              </a:buClr>
              <a:buSzPts val="1550"/>
              <a:buFont typeface="Open Sans"/>
              <a:buChar char="•"/>
            </a:pPr>
            <a:r>
              <a:rPr lang="en-US" sz="1550">
                <a:solidFill>
                  <a:schemeClr val="dk1"/>
                </a:solidFill>
                <a:latin typeface="Open Sans"/>
                <a:ea typeface="Open Sans"/>
                <a:cs typeface="Open Sans"/>
                <a:sym typeface="Open Sans"/>
              </a:rPr>
              <a:t>One-time sale of Drone-Rover systems</a:t>
            </a:r>
            <a:endParaRPr sz="1550">
              <a:solidFill>
                <a:schemeClr val="dk1"/>
              </a:solidFill>
              <a:latin typeface="Arial"/>
              <a:ea typeface="Arial"/>
              <a:cs typeface="Arial"/>
              <a:sym typeface="Arial"/>
            </a:endParaRPr>
          </a:p>
        </p:txBody>
      </p:sp>
      <p:sp>
        <p:nvSpPr>
          <p:cNvPr id="265" name="Google Shape;265;p23"/>
          <p:cNvSpPr/>
          <p:nvPr/>
        </p:nvSpPr>
        <p:spPr>
          <a:xfrm>
            <a:off x="8405450" y="4483544"/>
            <a:ext cx="3573899" cy="635079"/>
          </a:xfrm>
          <a:prstGeom prst="rect">
            <a:avLst/>
          </a:prstGeom>
          <a:noFill/>
          <a:ln>
            <a:noFill/>
          </a:ln>
        </p:spPr>
        <p:txBody>
          <a:bodyPr spcFirstLastPara="1" wrap="square" lIns="0" tIns="0" rIns="0" bIns="0" anchor="t" anchorCtr="0">
            <a:noAutofit/>
          </a:bodyPr>
          <a:lstStyle/>
          <a:p>
            <a:pPr marL="342900" marR="0" lvl="0" indent="-342900" algn="l" rtl="0">
              <a:lnSpc>
                <a:spcPct val="161290"/>
              </a:lnSpc>
              <a:spcBef>
                <a:spcPts val="0"/>
              </a:spcBef>
              <a:spcAft>
                <a:spcPts val="0"/>
              </a:spcAft>
              <a:buClr>
                <a:schemeClr val="dk1"/>
              </a:buClr>
              <a:buSzPts val="1550"/>
              <a:buFont typeface="Open Sans"/>
              <a:buChar char="•"/>
            </a:pPr>
            <a:r>
              <a:rPr lang="en-US" sz="1550">
                <a:solidFill>
                  <a:schemeClr val="dk1"/>
                </a:solidFill>
                <a:latin typeface="Open Sans"/>
                <a:ea typeface="Open Sans"/>
                <a:cs typeface="Open Sans"/>
                <a:sym typeface="Open Sans"/>
              </a:rPr>
              <a:t>Annual service contracts for maintenance, AI upgrades</a:t>
            </a:r>
            <a:endParaRPr sz="1550">
              <a:solidFill>
                <a:schemeClr val="dk1"/>
              </a:solidFill>
              <a:latin typeface="Arial"/>
              <a:ea typeface="Arial"/>
              <a:cs typeface="Arial"/>
              <a:sym typeface="Arial"/>
            </a:endParaRPr>
          </a:p>
        </p:txBody>
      </p:sp>
      <p:sp>
        <p:nvSpPr>
          <p:cNvPr id="266" name="Google Shape;266;p23"/>
          <p:cNvSpPr/>
          <p:nvPr/>
        </p:nvSpPr>
        <p:spPr>
          <a:xfrm>
            <a:off x="8405450" y="5188037"/>
            <a:ext cx="3573899" cy="635079"/>
          </a:xfrm>
          <a:prstGeom prst="rect">
            <a:avLst/>
          </a:prstGeom>
          <a:noFill/>
          <a:ln>
            <a:noFill/>
          </a:ln>
        </p:spPr>
        <p:txBody>
          <a:bodyPr spcFirstLastPara="1" wrap="square" lIns="0" tIns="0" rIns="0" bIns="0" anchor="t" anchorCtr="0">
            <a:noAutofit/>
          </a:bodyPr>
          <a:lstStyle/>
          <a:p>
            <a:pPr marL="342900" marR="0" lvl="0" indent="-342900" algn="l" rtl="0">
              <a:lnSpc>
                <a:spcPct val="161290"/>
              </a:lnSpc>
              <a:spcBef>
                <a:spcPts val="0"/>
              </a:spcBef>
              <a:spcAft>
                <a:spcPts val="0"/>
              </a:spcAft>
              <a:buClr>
                <a:schemeClr val="dk1"/>
              </a:buClr>
              <a:buSzPts val="1550"/>
              <a:buFont typeface="Open Sans"/>
              <a:buChar char="•"/>
            </a:pPr>
            <a:r>
              <a:rPr lang="en-US" sz="1550">
                <a:solidFill>
                  <a:schemeClr val="dk1"/>
                </a:solidFill>
                <a:latin typeface="Open Sans"/>
                <a:ea typeface="Open Sans"/>
                <a:cs typeface="Open Sans"/>
                <a:sym typeface="Open Sans"/>
              </a:rPr>
              <a:t>Expansion into emergency &amp; defense sectors</a:t>
            </a:r>
            <a:endParaRPr sz="1550">
              <a:solidFill>
                <a:schemeClr val="dk1"/>
              </a:solidFill>
              <a:latin typeface="Arial"/>
              <a:ea typeface="Arial"/>
              <a:cs typeface="Arial"/>
              <a:sym typeface="Arial"/>
            </a:endParaRPr>
          </a:p>
        </p:txBody>
      </p:sp>
      <p:sp>
        <p:nvSpPr>
          <p:cNvPr id="267" name="Google Shape;267;p23"/>
          <p:cNvSpPr txBox="1"/>
          <p:nvPr/>
        </p:nvSpPr>
        <p:spPr>
          <a:xfrm>
            <a:off x="469698" y="116958"/>
            <a:ext cx="6069325"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chemeClr val="dk1"/>
                </a:solidFill>
                <a:latin typeface="Arial"/>
                <a:ea typeface="Arial"/>
                <a:cs typeface="Arial"/>
                <a:sym typeface="Arial"/>
              </a:rPr>
              <a:t>MARKET OPPORTUNITIES -:</a:t>
            </a:r>
            <a:endParaRPr/>
          </a:p>
        </p:txBody>
      </p:sp>
      <p:sp>
        <p:nvSpPr>
          <p:cNvPr id="268" name="Google Shape;268;p23"/>
          <p:cNvSpPr txBox="1"/>
          <p:nvPr/>
        </p:nvSpPr>
        <p:spPr>
          <a:xfrm>
            <a:off x="3871458" y="5272334"/>
            <a:ext cx="4276947" cy="1044260"/>
          </a:xfrm>
          <a:prstGeom prst="rect">
            <a:avLst/>
          </a:prstGeom>
          <a:noFill/>
          <a:ln>
            <a:noFill/>
          </a:ln>
        </p:spPr>
        <p:txBody>
          <a:bodyPr spcFirstLastPara="1" wrap="square" lIns="91425" tIns="45700" rIns="91425" bIns="45700" anchor="t" anchorCtr="0">
            <a:spAutoFit/>
          </a:bodyPr>
          <a:lstStyle/>
          <a:p>
            <a:pPr marL="0" marR="0" lvl="0" indent="0" algn="ctr" rtl="0">
              <a:lnSpc>
                <a:spcPct val="125000"/>
              </a:lnSpc>
              <a:spcBef>
                <a:spcPts val="0"/>
              </a:spcBef>
              <a:spcAft>
                <a:spcPts val="0"/>
              </a:spcAft>
              <a:buClr>
                <a:schemeClr val="dk1"/>
              </a:buClr>
              <a:buSzPts val="2000"/>
              <a:buFont typeface="ADLaM Display"/>
              <a:buNone/>
            </a:pPr>
            <a:r>
              <a:rPr lang="en-US" sz="2000">
                <a:solidFill>
                  <a:schemeClr val="dk1"/>
                </a:solidFill>
                <a:latin typeface="ADLaM Display"/>
                <a:ea typeface="ADLaM Display"/>
                <a:cs typeface="ADLaM Display"/>
                <a:sym typeface="ADLaM Display"/>
              </a:rPr>
              <a:t>City-wide mesh ensures no blind spots — drones at stations, rovers every 500m</a:t>
            </a:r>
            <a:endParaRPr/>
          </a:p>
        </p:txBody>
      </p:sp>
      <p:pic>
        <p:nvPicPr>
          <p:cNvPr id="269" name="Google Shape;269;p23" descr="A map of a city&#10;&#10;AI-generated content may be incorrect."/>
          <p:cNvPicPr preferRelativeResize="0"/>
          <p:nvPr/>
        </p:nvPicPr>
        <p:blipFill rotWithShape="1">
          <a:blip r:embed="rId4">
            <a:alphaModFix amt="70000"/>
          </a:blip>
          <a:srcRect/>
          <a:stretch/>
        </p:blipFill>
        <p:spPr>
          <a:xfrm>
            <a:off x="3978031" y="997067"/>
            <a:ext cx="4063800" cy="4071753"/>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3"/>
        <p:cNvGrpSpPr/>
        <p:nvPr/>
      </p:nvGrpSpPr>
      <p:grpSpPr>
        <a:xfrm>
          <a:off x="0" y="0"/>
          <a:ext cx="0" cy="0"/>
          <a:chOff x="0" y="0"/>
          <a:chExt cx="0" cy="0"/>
        </a:xfrm>
      </p:grpSpPr>
      <p:sp>
        <p:nvSpPr>
          <p:cNvPr id="274" name="Google Shape;274;p24"/>
          <p:cNvSpPr/>
          <p:nvPr/>
        </p:nvSpPr>
        <p:spPr>
          <a:xfrm>
            <a:off x="1524" y="0"/>
            <a:ext cx="12188952" cy="6858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275" name="Google Shape;275;p24" descr="How to Use AI to Write a Thoughtful Thank-You Note | Grammarly"/>
          <p:cNvPicPr preferRelativeResize="0"/>
          <p:nvPr/>
        </p:nvPicPr>
        <p:blipFill rotWithShape="1">
          <a:blip r:embed="rId3">
            <a:alphaModFix amt="71000"/>
          </a:blip>
          <a:srcRect l="5595" r="821" b="1"/>
          <a:stretch/>
        </p:blipFill>
        <p:spPr>
          <a:xfrm>
            <a:off x="20" y="1282"/>
            <a:ext cx="12191980" cy="6856718"/>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grpSp>
        <p:nvGrpSpPr>
          <p:cNvPr id="92" name="Google Shape;92;p14"/>
          <p:cNvGrpSpPr/>
          <p:nvPr/>
        </p:nvGrpSpPr>
        <p:grpSpPr>
          <a:xfrm>
            <a:off x="5893876" y="258858"/>
            <a:ext cx="3159745" cy="2153841"/>
            <a:chOff x="70480" y="-192881"/>
            <a:chExt cx="6319489" cy="4307681"/>
          </a:xfrm>
        </p:grpSpPr>
        <p:grpSp>
          <p:nvGrpSpPr>
            <p:cNvPr id="93" name="Google Shape;93;p14"/>
            <p:cNvGrpSpPr/>
            <p:nvPr/>
          </p:nvGrpSpPr>
          <p:grpSpPr>
            <a:xfrm>
              <a:off x="1886330" y="-192881"/>
              <a:ext cx="4503639" cy="4307681"/>
              <a:chOff x="0" y="-38100"/>
              <a:chExt cx="889608" cy="850900"/>
            </a:xfrm>
          </p:grpSpPr>
          <p:sp>
            <p:nvSpPr>
              <p:cNvPr id="94" name="Google Shape;94;p14"/>
              <p:cNvSpPr/>
              <p:nvPr/>
            </p:nvSpPr>
            <p:spPr>
              <a:xfrm>
                <a:off x="0" y="0"/>
                <a:ext cx="889608" cy="812800"/>
              </a:xfrm>
              <a:custGeom>
                <a:avLst/>
                <a:gdLst/>
                <a:ahLst/>
                <a:cxnLst/>
                <a:rect l="l" t="t" r="r" b="b"/>
                <a:pathLst>
                  <a:path w="889608" h="812800" extrusionOk="0">
                    <a:moveTo>
                      <a:pt x="57301" y="0"/>
                    </a:moveTo>
                    <a:lnTo>
                      <a:pt x="832306" y="0"/>
                    </a:lnTo>
                    <a:cubicBezTo>
                      <a:pt x="863953" y="0"/>
                      <a:pt x="889608" y="25655"/>
                      <a:pt x="889608" y="57301"/>
                    </a:cubicBezTo>
                    <a:lnTo>
                      <a:pt x="889608" y="755499"/>
                    </a:lnTo>
                    <a:cubicBezTo>
                      <a:pt x="889608" y="770696"/>
                      <a:pt x="883571" y="785271"/>
                      <a:pt x="872825" y="796017"/>
                    </a:cubicBezTo>
                    <a:cubicBezTo>
                      <a:pt x="862078" y="806763"/>
                      <a:pt x="847504" y="812800"/>
                      <a:pt x="832306" y="812800"/>
                    </a:cubicBezTo>
                    <a:lnTo>
                      <a:pt x="57301" y="812800"/>
                    </a:lnTo>
                    <a:cubicBezTo>
                      <a:pt x="42104" y="812800"/>
                      <a:pt x="27529" y="806763"/>
                      <a:pt x="16783" y="796017"/>
                    </a:cubicBezTo>
                    <a:cubicBezTo>
                      <a:pt x="6037" y="785271"/>
                      <a:pt x="0" y="770696"/>
                      <a:pt x="0" y="755499"/>
                    </a:cubicBezTo>
                    <a:lnTo>
                      <a:pt x="0" y="57301"/>
                    </a:lnTo>
                    <a:cubicBezTo>
                      <a:pt x="0" y="42104"/>
                      <a:pt x="6037" y="27529"/>
                      <a:pt x="16783" y="16783"/>
                    </a:cubicBezTo>
                    <a:cubicBezTo>
                      <a:pt x="27529" y="6037"/>
                      <a:pt x="42104" y="0"/>
                      <a:pt x="57301" y="0"/>
                    </a:cubicBezTo>
                    <a:close/>
                  </a:path>
                </a:pathLst>
              </a:custGeom>
              <a:solidFill>
                <a:srgbClr val="485A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Arial"/>
                  <a:ea typeface="Arial"/>
                  <a:cs typeface="Arial"/>
                  <a:sym typeface="Arial"/>
                </a:endParaRPr>
              </a:p>
            </p:txBody>
          </p:sp>
          <p:sp>
            <p:nvSpPr>
              <p:cNvPr id="95" name="Google Shape;95;p14"/>
              <p:cNvSpPr txBox="1"/>
              <p:nvPr/>
            </p:nvSpPr>
            <p:spPr>
              <a:xfrm>
                <a:off x="0" y="-38100"/>
                <a:ext cx="889608" cy="850900"/>
              </a:xfrm>
              <a:prstGeom prst="rect">
                <a:avLst/>
              </a:prstGeom>
              <a:noFill/>
              <a:ln>
                <a:noFill/>
              </a:ln>
            </p:spPr>
            <p:txBody>
              <a:bodyPr spcFirstLastPara="1" wrap="square" lIns="33850" tIns="33850" rIns="33850" bIns="33850" anchor="ctr" anchorCtr="0">
                <a:noAutofit/>
              </a:bodyPr>
              <a:lstStyle/>
              <a:p>
                <a:pPr marL="0" marR="0" lvl="0" indent="0" algn="ctr" rtl="0">
                  <a:lnSpc>
                    <a:spcPct val="147750"/>
                  </a:lnSpc>
                  <a:spcBef>
                    <a:spcPts val="0"/>
                  </a:spcBef>
                  <a:spcAft>
                    <a:spcPts val="0"/>
                  </a:spcAft>
                  <a:buNone/>
                </a:pPr>
                <a:endParaRPr sz="1200">
                  <a:solidFill>
                    <a:schemeClr val="dk1"/>
                  </a:solidFill>
                  <a:latin typeface="Arial"/>
                  <a:ea typeface="Arial"/>
                  <a:cs typeface="Arial"/>
                  <a:sym typeface="Arial"/>
                </a:endParaRPr>
              </a:p>
            </p:txBody>
          </p:sp>
        </p:grpSp>
        <p:grpSp>
          <p:nvGrpSpPr>
            <p:cNvPr id="96" name="Google Shape;96;p14"/>
            <p:cNvGrpSpPr/>
            <p:nvPr/>
          </p:nvGrpSpPr>
          <p:grpSpPr>
            <a:xfrm>
              <a:off x="70480" y="-192881"/>
              <a:ext cx="4362679" cy="3278981"/>
              <a:chOff x="13922" y="-38100"/>
              <a:chExt cx="861764" cy="647700"/>
            </a:xfrm>
          </p:grpSpPr>
          <p:sp>
            <p:nvSpPr>
              <p:cNvPr id="97" name="Google Shape;97;p14"/>
              <p:cNvSpPr/>
              <p:nvPr/>
            </p:nvSpPr>
            <p:spPr>
              <a:xfrm>
                <a:off x="13922" y="0"/>
                <a:ext cx="861764" cy="609600"/>
              </a:xfrm>
              <a:custGeom>
                <a:avLst/>
                <a:gdLst/>
                <a:ahLst/>
                <a:cxnLst/>
                <a:rect l="l" t="t" r="r" b="b"/>
                <a:pathLst>
                  <a:path w="861764" h="609600" extrusionOk="0">
                    <a:moveTo>
                      <a:pt x="246579" y="0"/>
                    </a:moveTo>
                    <a:lnTo>
                      <a:pt x="818384" y="0"/>
                    </a:lnTo>
                    <a:cubicBezTo>
                      <a:pt x="831660" y="0"/>
                      <a:pt x="844127" y="6382"/>
                      <a:pt x="851889" y="17152"/>
                    </a:cubicBezTo>
                    <a:cubicBezTo>
                      <a:pt x="859652" y="27921"/>
                      <a:pt x="861764" y="41766"/>
                      <a:pt x="857566" y="54361"/>
                    </a:cubicBezTo>
                    <a:lnTo>
                      <a:pt x="690606" y="555239"/>
                    </a:lnTo>
                    <a:cubicBezTo>
                      <a:pt x="679785" y="587703"/>
                      <a:pt x="649404" y="609600"/>
                      <a:pt x="615185" y="609600"/>
                    </a:cubicBezTo>
                    <a:lnTo>
                      <a:pt x="43379" y="609600"/>
                    </a:lnTo>
                    <a:cubicBezTo>
                      <a:pt x="30103" y="609600"/>
                      <a:pt x="17637" y="603218"/>
                      <a:pt x="9875" y="592448"/>
                    </a:cubicBezTo>
                    <a:cubicBezTo>
                      <a:pt x="2112" y="581679"/>
                      <a:pt x="0" y="567834"/>
                      <a:pt x="4198" y="555239"/>
                    </a:cubicBezTo>
                    <a:lnTo>
                      <a:pt x="171158" y="54361"/>
                    </a:lnTo>
                    <a:cubicBezTo>
                      <a:pt x="181979" y="21897"/>
                      <a:pt x="212359" y="0"/>
                      <a:pt x="246579" y="0"/>
                    </a:cubicBezTo>
                    <a:close/>
                  </a:path>
                </a:pathLst>
              </a:custGeom>
              <a:solidFill>
                <a:srgbClr val="485A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Arial"/>
                  <a:ea typeface="Arial"/>
                  <a:cs typeface="Arial"/>
                  <a:sym typeface="Arial"/>
                </a:endParaRPr>
              </a:p>
            </p:txBody>
          </p:sp>
          <p:sp>
            <p:nvSpPr>
              <p:cNvPr id="98" name="Google Shape;98;p14"/>
              <p:cNvSpPr txBox="1"/>
              <p:nvPr/>
            </p:nvSpPr>
            <p:spPr>
              <a:xfrm>
                <a:off x="101600" y="-38100"/>
                <a:ext cx="686408" cy="647700"/>
              </a:xfrm>
              <a:prstGeom prst="rect">
                <a:avLst/>
              </a:prstGeom>
              <a:noFill/>
              <a:ln>
                <a:noFill/>
              </a:ln>
            </p:spPr>
            <p:txBody>
              <a:bodyPr spcFirstLastPara="1" wrap="square" lIns="33850" tIns="33850" rIns="33850" bIns="33850" anchor="ctr" anchorCtr="0">
                <a:noAutofit/>
              </a:bodyPr>
              <a:lstStyle/>
              <a:p>
                <a:pPr marL="0" marR="0" lvl="0" indent="0" algn="ctr" rtl="0">
                  <a:lnSpc>
                    <a:spcPct val="147750"/>
                  </a:lnSpc>
                  <a:spcBef>
                    <a:spcPts val="0"/>
                  </a:spcBef>
                  <a:spcAft>
                    <a:spcPts val="0"/>
                  </a:spcAft>
                  <a:buNone/>
                </a:pPr>
                <a:endParaRPr sz="1200">
                  <a:solidFill>
                    <a:schemeClr val="dk1"/>
                  </a:solidFill>
                  <a:latin typeface="Arial"/>
                  <a:ea typeface="Arial"/>
                  <a:cs typeface="Arial"/>
                  <a:sym typeface="Arial"/>
                </a:endParaRPr>
              </a:p>
            </p:txBody>
          </p:sp>
        </p:grpSp>
      </p:grpSp>
      <p:grpSp>
        <p:nvGrpSpPr>
          <p:cNvPr id="99" name="Google Shape;99;p14"/>
          <p:cNvGrpSpPr/>
          <p:nvPr/>
        </p:nvGrpSpPr>
        <p:grpSpPr>
          <a:xfrm>
            <a:off x="352958" y="747005"/>
            <a:ext cx="11525708" cy="5731074"/>
            <a:chOff x="0" y="-38100"/>
            <a:chExt cx="4553366" cy="2264128"/>
          </a:xfrm>
        </p:grpSpPr>
        <p:sp>
          <p:nvSpPr>
            <p:cNvPr id="100" name="Google Shape;100;p14"/>
            <p:cNvSpPr/>
            <p:nvPr/>
          </p:nvSpPr>
          <p:spPr>
            <a:xfrm>
              <a:off x="0" y="0"/>
              <a:ext cx="4553366" cy="2226028"/>
            </a:xfrm>
            <a:custGeom>
              <a:avLst/>
              <a:gdLst/>
              <a:ahLst/>
              <a:cxnLst/>
              <a:rect l="l" t="t" r="r" b="b"/>
              <a:pathLst>
                <a:path w="4553366" h="2226028" extrusionOk="0">
                  <a:moveTo>
                    <a:pt x="12986" y="0"/>
                  </a:moveTo>
                  <a:lnTo>
                    <a:pt x="4540380" y="0"/>
                  </a:lnTo>
                  <a:cubicBezTo>
                    <a:pt x="4543824" y="0"/>
                    <a:pt x="4547127" y="1368"/>
                    <a:pt x="4549563" y="3804"/>
                  </a:cubicBezTo>
                  <a:cubicBezTo>
                    <a:pt x="4551998" y="6239"/>
                    <a:pt x="4553366" y="9542"/>
                    <a:pt x="4553366" y="12986"/>
                  </a:cubicBezTo>
                  <a:lnTo>
                    <a:pt x="4553366" y="2213041"/>
                  </a:lnTo>
                  <a:cubicBezTo>
                    <a:pt x="4553366" y="2216485"/>
                    <a:pt x="4551998" y="2219789"/>
                    <a:pt x="4549563" y="2222224"/>
                  </a:cubicBezTo>
                  <a:cubicBezTo>
                    <a:pt x="4547127" y="2224660"/>
                    <a:pt x="4543824" y="2226028"/>
                    <a:pt x="4540380" y="2226028"/>
                  </a:cubicBezTo>
                  <a:lnTo>
                    <a:pt x="12986" y="2226028"/>
                  </a:lnTo>
                  <a:cubicBezTo>
                    <a:pt x="9542" y="2226028"/>
                    <a:pt x="6239" y="2224660"/>
                    <a:pt x="3804" y="2222224"/>
                  </a:cubicBezTo>
                  <a:cubicBezTo>
                    <a:pt x="1368" y="2219789"/>
                    <a:pt x="0" y="2216485"/>
                    <a:pt x="0" y="2213041"/>
                  </a:cubicBezTo>
                  <a:lnTo>
                    <a:pt x="0" y="12986"/>
                  </a:lnTo>
                  <a:cubicBezTo>
                    <a:pt x="0" y="9542"/>
                    <a:pt x="1368" y="6239"/>
                    <a:pt x="3804" y="3804"/>
                  </a:cubicBezTo>
                  <a:cubicBezTo>
                    <a:pt x="6239" y="1368"/>
                    <a:pt x="9542" y="0"/>
                    <a:pt x="12986" y="0"/>
                  </a:cubicBezTo>
                  <a:close/>
                </a:path>
              </a:pathLst>
            </a:custGeom>
            <a:solidFill>
              <a:srgbClr val="121F2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Arial"/>
                <a:ea typeface="Arial"/>
                <a:cs typeface="Arial"/>
                <a:sym typeface="Arial"/>
              </a:endParaRPr>
            </a:p>
          </p:txBody>
        </p:sp>
        <p:sp>
          <p:nvSpPr>
            <p:cNvPr id="101" name="Google Shape;101;p14"/>
            <p:cNvSpPr txBox="1"/>
            <p:nvPr/>
          </p:nvSpPr>
          <p:spPr>
            <a:xfrm>
              <a:off x="0" y="-38100"/>
              <a:ext cx="4553366" cy="2264128"/>
            </a:xfrm>
            <a:prstGeom prst="rect">
              <a:avLst/>
            </a:prstGeom>
            <a:noFill/>
            <a:ln>
              <a:noFill/>
            </a:ln>
          </p:spPr>
          <p:txBody>
            <a:bodyPr spcFirstLastPara="1" wrap="square" lIns="33850" tIns="33850" rIns="33850" bIns="33850" anchor="ctr" anchorCtr="0">
              <a:noAutofit/>
            </a:bodyPr>
            <a:lstStyle/>
            <a:p>
              <a:pPr marL="0" marR="0" lvl="0" indent="0" algn="ctr" rtl="0">
                <a:lnSpc>
                  <a:spcPct val="147750"/>
                </a:lnSpc>
                <a:spcBef>
                  <a:spcPts val="0"/>
                </a:spcBef>
                <a:spcAft>
                  <a:spcPts val="0"/>
                </a:spcAft>
                <a:buNone/>
              </a:pPr>
              <a:endParaRPr sz="1200">
                <a:solidFill>
                  <a:schemeClr val="dk1"/>
                </a:solidFill>
                <a:latin typeface="Arial"/>
                <a:ea typeface="Arial"/>
                <a:cs typeface="Arial"/>
                <a:sym typeface="Arial"/>
              </a:endParaRPr>
            </a:p>
          </p:txBody>
        </p:sp>
      </p:grpSp>
      <p:grpSp>
        <p:nvGrpSpPr>
          <p:cNvPr id="102" name="Google Shape;102;p14"/>
          <p:cNvGrpSpPr/>
          <p:nvPr/>
        </p:nvGrpSpPr>
        <p:grpSpPr>
          <a:xfrm>
            <a:off x="8699110" y="258858"/>
            <a:ext cx="3159745" cy="2153841"/>
            <a:chOff x="70480" y="-192881"/>
            <a:chExt cx="6319489" cy="4307681"/>
          </a:xfrm>
        </p:grpSpPr>
        <p:grpSp>
          <p:nvGrpSpPr>
            <p:cNvPr id="103" name="Google Shape;103;p14"/>
            <p:cNvGrpSpPr/>
            <p:nvPr/>
          </p:nvGrpSpPr>
          <p:grpSpPr>
            <a:xfrm>
              <a:off x="1886330" y="-192881"/>
              <a:ext cx="4503639" cy="4307681"/>
              <a:chOff x="0" y="-38100"/>
              <a:chExt cx="889608" cy="850900"/>
            </a:xfrm>
          </p:grpSpPr>
          <p:sp>
            <p:nvSpPr>
              <p:cNvPr id="104" name="Google Shape;104;p14"/>
              <p:cNvSpPr/>
              <p:nvPr/>
            </p:nvSpPr>
            <p:spPr>
              <a:xfrm>
                <a:off x="0" y="0"/>
                <a:ext cx="889608" cy="812800"/>
              </a:xfrm>
              <a:custGeom>
                <a:avLst/>
                <a:gdLst/>
                <a:ahLst/>
                <a:cxnLst/>
                <a:rect l="l" t="t" r="r" b="b"/>
                <a:pathLst>
                  <a:path w="889608" h="812800" extrusionOk="0">
                    <a:moveTo>
                      <a:pt x="57301" y="0"/>
                    </a:moveTo>
                    <a:lnTo>
                      <a:pt x="832306" y="0"/>
                    </a:lnTo>
                    <a:cubicBezTo>
                      <a:pt x="863953" y="0"/>
                      <a:pt x="889608" y="25655"/>
                      <a:pt x="889608" y="57301"/>
                    </a:cubicBezTo>
                    <a:lnTo>
                      <a:pt x="889608" y="755499"/>
                    </a:lnTo>
                    <a:cubicBezTo>
                      <a:pt x="889608" y="770696"/>
                      <a:pt x="883571" y="785271"/>
                      <a:pt x="872825" y="796017"/>
                    </a:cubicBezTo>
                    <a:cubicBezTo>
                      <a:pt x="862078" y="806763"/>
                      <a:pt x="847504" y="812800"/>
                      <a:pt x="832306" y="812800"/>
                    </a:cubicBezTo>
                    <a:lnTo>
                      <a:pt x="57301" y="812800"/>
                    </a:lnTo>
                    <a:cubicBezTo>
                      <a:pt x="42104" y="812800"/>
                      <a:pt x="27529" y="806763"/>
                      <a:pt x="16783" y="796017"/>
                    </a:cubicBezTo>
                    <a:cubicBezTo>
                      <a:pt x="6037" y="785271"/>
                      <a:pt x="0" y="770696"/>
                      <a:pt x="0" y="755499"/>
                    </a:cubicBezTo>
                    <a:lnTo>
                      <a:pt x="0" y="57301"/>
                    </a:lnTo>
                    <a:cubicBezTo>
                      <a:pt x="0" y="42104"/>
                      <a:pt x="6037" y="27529"/>
                      <a:pt x="16783" y="16783"/>
                    </a:cubicBezTo>
                    <a:cubicBezTo>
                      <a:pt x="27529" y="6037"/>
                      <a:pt x="42104" y="0"/>
                      <a:pt x="57301" y="0"/>
                    </a:cubicBezTo>
                    <a:close/>
                  </a:path>
                </a:pathLst>
              </a:custGeom>
              <a:solidFill>
                <a:srgbClr val="121F2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Arial"/>
                  <a:ea typeface="Arial"/>
                  <a:cs typeface="Arial"/>
                  <a:sym typeface="Arial"/>
                </a:endParaRPr>
              </a:p>
            </p:txBody>
          </p:sp>
          <p:sp>
            <p:nvSpPr>
              <p:cNvPr id="105" name="Google Shape;105;p14"/>
              <p:cNvSpPr txBox="1"/>
              <p:nvPr/>
            </p:nvSpPr>
            <p:spPr>
              <a:xfrm>
                <a:off x="0" y="-38100"/>
                <a:ext cx="889608" cy="850900"/>
              </a:xfrm>
              <a:prstGeom prst="rect">
                <a:avLst/>
              </a:prstGeom>
              <a:noFill/>
              <a:ln>
                <a:noFill/>
              </a:ln>
            </p:spPr>
            <p:txBody>
              <a:bodyPr spcFirstLastPara="1" wrap="square" lIns="33850" tIns="33850" rIns="33850" bIns="33850" anchor="ctr" anchorCtr="0">
                <a:noAutofit/>
              </a:bodyPr>
              <a:lstStyle/>
              <a:p>
                <a:pPr marL="0" marR="0" lvl="0" indent="0" algn="ctr" rtl="0">
                  <a:lnSpc>
                    <a:spcPct val="147750"/>
                  </a:lnSpc>
                  <a:spcBef>
                    <a:spcPts val="0"/>
                  </a:spcBef>
                  <a:spcAft>
                    <a:spcPts val="0"/>
                  </a:spcAft>
                  <a:buNone/>
                </a:pPr>
                <a:endParaRPr sz="1200">
                  <a:solidFill>
                    <a:schemeClr val="dk1"/>
                  </a:solidFill>
                  <a:latin typeface="Arial"/>
                  <a:ea typeface="Arial"/>
                  <a:cs typeface="Arial"/>
                  <a:sym typeface="Arial"/>
                </a:endParaRPr>
              </a:p>
            </p:txBody>
          </p:sp>
        </p:grpSp>
        <p:grpSp>
          <p:nvGrpSpPr>
            <p:cNvPr id="106" name="Google Shape;106;p14"/>
            <p:cNvGrpSpPr/>
            <p:nvPr/>
          </p:nvGrpSpPr>
          <p:grpSpPr>
            <a:xfrm>
              <a:off x="70480" y="-192881"/>
              <a:ext cx="4362679" cy="3278981"/>
              <a:chOff x="13922" y="-38100"/>
              <a:chExt cx="861764" cy="647700"/>
            </a:xfrm>
          </p:grpSpPr>
          <p:sp>
            <p:nvSpPr>
              <p:cNvPr id="107" name="Google Shape;107;p14"/>
              <p:cNvSpPr/>
              <p:nvPr/>
            </p:nvSpPr>
            <p:spPr>
              <a:xfrm>
                <a:off x="13922" y="0"/>
                <a:ext cx="861764" cy="609600"/>
              </a:xfrm>
              <a:custGeom>
                <a:avLst/>
                <a:gdLst/>
                <a:ahLst/>
                <a:cxnLst/>
                <a:rect l="l" t="t" r="r" b="b"/>
                <a:pathLst>
                  <a:path w="861764" h="609600" extrusionOk="0">
                    <a:moveTo>
                      <a:pt x="246579" y="0"/>
                    </a:moveTo>
                    <a:lnTo>
                      <a:pt x="818384" y="0"/>
                    </a:lnTo>
                    <a:cubicBezTo>
                      <a:pt x="831660" y="0"/>
                      <a:pt x="844127" y="6382"/>
                      <a:pt x="851889" y="17152"/>
                    </a:cubicBezTo>
                    <a:cubicBezTo>
                      <a:pt x="859652" y="27921"/>
                      <a:pt x="861764" y="41766"/>
                      <a:pt x="857566" y="54361"/>
                    </a:cubicBezTo>
                    <a:lnTo>
                      <a:pt x="690606" y="555239"/>
                    </a:lnTo>
                    <a:cubicBezTo>
                      <a:pt x="679785" y="587703"/>
                      <a:pt x="649404" y="609600"/>
                      <a:pt x="615185" y="609600"/>
                    </a:cubicBezTo>
                    <a:lnTo>
                      <a:pt x="43379" y="609600"/>
                    </a:lnTo>
                    <a:cubicBezTo>
                      <a:pt x="30103" y="609600"/>
                      <a:pt x="17637" y="603218"/>
                      <a:pt x="9875" y="592448"/>
                    </a:cubicBezTo>
                    <a:cubicBezTo>
                      <a:pt x="2112" y="581679"/>
                      <a:pt x="0" y="567834"/>
                      <a:pt x="4198" y="555239"/>
                    </a:cubicBezTo>
                    <a:lnTo>
                      <a:pt x="171158" y="54361"/>
                    </a:lnTo>
                    <a:cubicBezTo>
                      <a:pt x="181979" y="21897"/>
                      <a:pt x="212359" y="0"/>
                      <a:pt x="246579" y="0"/>
                    </a:cubicBezTo>
                    <a:close/>
                  </a:path>
                </a:pathLst>
              </a:custGeom>
              <a:solidFill>
                <a:srgbClr val="121F2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Arial"/>
                  <a:ea typeface="Arial"/>
                  <a:cs typeface="Arial"/>
                  <a:sym typeface="Arial"/>
                </a:endParaRPr>
              </a:p>
            </p:txBody>
          </p:sp>
          <p:sp>
            <p:nvSpPr>
              <p:cNvPr id="108" name="Google Shape;108;p14"/>
              <p:cNvSpPr txBox="1"/>
              <p:nvPr/>
            </p:nvSpPr>
            <p:spPr>
              <a:xfrm>
                <a:off x="101600" y="-38100"/>
                <a:ext cx="686408" cy="647700"/>
              </a:xfrm>
              <a:prstGeom prst="rect">
                <a:avLst/>
              </a:prstGeom>
              <a:noFill/>
              <a:ln>
                <a:noFill/>
              </a:ln>
            </p:spPr>
            <p:txBody>
              <a:bodyPr spcFirstLastPara="1" wrap="square" lIns="33850" tIns="33850" rIns="33850" bIns="33850" anchor="ctr" anchorCtr="0">
                <a:noAutofit/>
              </a:bodyPr>
              <a:lstStyle/>
              <a:p>
                <a:pPr marL="0" marR="0" lvl="0" indent="0" algn="ctr" rtl="0">
                  <a:lnSpc>
                    <a:spcPct val="147750"/>
                  </a:lnSpc>
                  <a:spcBef>
                    <a:spcPts val="0"/>
                  </a:spcBef>
                  <a:spcAft>
                    <a:spcPts val="0"/>
                  </a:spcAft>
                  <a:buNone/>
                </a:pPr>
                <a:endParaRPr sz="1200">
                  <a:solidFill>
                    <a:schemeClr val="dk1"/>
                  </a:solidFill>
                  <a:latin typeface="Arial"/>
                  <a:ea typeface="Arial"/>
                  <a:cs typeface="Arial"/>
                  <a:sym typeface="Arial"/>
                </a:endParaRPr>
              </a:p>
            </p:txBody>
          </p:sp>
        </p:grpSp>
      </p:grpSp>
      <p:cxnSp>
        <p:nvCxnSpPr>
          <p:cNvPr id="109" name="Google Shape;109;p14"/>
          <p:cNvCxnSpPr/>
          <p:nvPr/>
        </p:nvCxnSpPr>
        <p:spPr>
          <a:xfrm>
            <a:off x="849708" y="2551559"/>
            <a:ext cx="0" cy="2868004"/>
          </a:xfrm>
          <a:prstGeom prst="straightConnector1">
            <a:avLst/>
          </a:prstGeom>
          <a:noFill/>
          <a:ln w="38100" cap="flat" cmpd="sng">
            <a:solidFill>
              <a:srgbClr val="FFFFFF">
                <a:alpha val="80000"/>
              </a:srgbClr>
            </a:solidFill>
            <a:prstDash val="solid"/>
            <a:round/>
            <a:headEnd type="none" w="sm" len="sm"/>
            <a:tailEnd type="none" w="sm" len="sm"/>
          </a:ln>
        </p:spPr>
      </p:cxnSp>
      <p:cxnSp>
        <p:nvCxnSpPr>
          <p:cNvPr id="110" name="Google Shape;110;p14"/>
          <p:cNvCxnSpPr/>
          <p:nvPr/>
        </p:nvCxnSpPr>
        <p:spPr>
          <a:xfrm>
            <a:off x="11098521" y="6014553"/>
            <a:ext cx="293099" cy="0"/>
          </a:xfrm>
          <a:prstGeom prst="straightConnector1">
            <a:avLst/>
          </a:prstGeom>
          <a:noFill/>
          <a:ln w="38100" cap="rnd" cmpd="sng">
            <a:solidFill>
              <a:srgbClr val="FFFFFF">
                <a:alpha val="83921"/>
              </a:srgbClr>
            </a:solidFill>
            <a:prstDash val="solid"/>
            <a:round/>
            <a:headEnd type="none" w="sm" len="sm"/>
            <a:tailEnd type="stealth" w="med" len="med"/>
          </a:ln>
        </p:spPr>
      </p:cxnSp>
      <p:sp>
        <p:nvSpPr>
          <p:cNvPr id="111" name="Google Shape;111;p14"/>
          <p:cNvSpPr txBox="1"/>
          <p:nvPr/>
        </p:nvSpPr>
        <p:spPr>
          <a:xfrm>
            <a:off x="9053619" y="566253"/>
            <a:ext cx="2805235" cy="219868"/>
          </a:xfrm>
          <a:prstGeom prst="rect">
            <a:avLst/>
          </a:prstGeom>
          <a:noFill/>
          <a:ln>
            <a:noFill/>
          </a:ln>
        </p:spPr>
        <p:txBody>
          <a:bodyPr spcFirstLastPara="1" wrap="square" lIns="0" tIns="0" rIns="0" bIns="0" anchor="t" anchorCtr="0">
            <a:spAutoFit/>
          </a:bodyPr>
          <a:lstStyle/>
          <a:p>
            <a:pPr marL="0" marR="0" lvl="0" indent="0" algn="ctr" rtl="0">
              <a:lnSpc>
                <a:spcPct val="90000"/>
              </a:lnSpc>
              <a:spcBef>
                <a:spcPts val="0"/>
              </a:spcBef>
              <a:spcAft>
                <a:spcPts val="0"/>
              </a:spcAft>
              <a:buNone/>
            </a:pPr>
            <a:r>
              <a:rPr lang="en-US" sz="1800">
                <a:solidFill>
                  <a:srgbClr val="FFFFFF"/>
                </a:solidFill>
                <a:latin typeface="DM Sans"/>
                <a:ea typeface="DM Sans"/>
                <a:cs typeface="DM Sans"/>
                <a:sym typeface="DM Sans"/>
              </a:rPr>
              <a:t>ISSUES  </a:t>
            </a:r>
            <a:endParaRPr/>
          </a:p>
        </p:txBody>
      </p:sp>
      <p:sp>
        <p:nvSpPr>
          <p:cNvPr id="112" name="Google Shape;112;p14"/>
          <p:cNvSpPr txBox="1"/>
          <p:nvPr/>
        </p:nvSpPr>
        <p:spPr>
          <a:xfrm>
            <a:off x="6546817" y="566253"/>
            <a:ext cx="2269414" cy="219868"/>
          </a:xfrm>
          <a:prstGeom prst="rect">
            <a:avLst/>
          </a:prstGeom>
          <a:noFill/>
          <a:ln>
            <a:noFill/>
          </a:ln>
        </p:spPr>
        <p:txBody>
          <a:bodyPr spcFirstLastPara="1" wrap="square" lIns="0" tIns="0" rIns="0" bIns="0" anchor="t" anchorCtr="0">
            <a:spAutoFit/>
          </a:bodyPr>
          <a:lstStyle/>
          <a:p>
            <a:pPr marL="0" marR="0" lvl="0" indent="0" algn="ctr" rtl="0">
              <a:lnSpc>
                <a:spcPct val="90000"/>
              </a:lnSpc>
              <a:spcBef>
                <a:spcPts val="0"/>
              </a:spcBef>
              <a:spcAft>
                <a:spcPts val="0"/>
              </a:spcAft>
              <a:buNone/>
            </a:pPr>
            <a:r>
              <a:rPr lang="en-US" sz="1800">
                <a:solidFill>
                  <a:srgbClr val="FFFFFF"/>
                </a:solidFill>
                <a:latin typeface="DM Sans"/>
                <a:ea typeface="DM Sans"/>
                <a:cs typeface="DM Sans"/>
                <a:sym typeface="DM Sans"/>
              </a:rPr>
              <a:t>ARCHER</a:t>
            </a:r>
            <a:endParaRPr/>
          </a:p>
        </p:txBody>
      </p:sp>
      <p:sp>
        <p:nvSpPr>
          <p:cNvPr id="113" name="Google Shape;113;p14"/>
          <p:cNvSpPr txBox="1"/>
          <p:nvPr/>
        </p:nvSpPr>
        <p:spPr>
          <a:xfrm>
            <a:off x="776621" y="1153096"/>
            <a:ext cx="4360785" cy="109459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4150" b="1">
                <a:solidFill>
                  <a:srgbClr val="FFFFFF"/>
                </a:solidFill>
                <a:latin typeface="DM Sans"/>
                <a:ea typeface="DM Sans"/>
                <a:cs typeface="DM Sans"/>
                <a:sym typeface="DM Sans"/>
              </a:rPr>
              <a:t>CHALLENGES</a:t>
            </a:r>
            <a:endParaRPr/>
          </a:p>
          <a:p>
            <a:pPr marL="0" marR="0" lvl="0" indent="0" algn="l" rtl="0">
              <a:lnSpc>
                <a:spcPct val="100000"/>
              </a:lnSpc>
              <a:spcBef>
                <a:spcPts val="0"/>
              </a:spcBef>
              <a:spcAft>
                <a:spcPts val="0"/>
              </a:spcAft>
              <a:buNone/>
            </a:pPr>
            <a:endParaRPr sz="4150" b="1">
              <a:solidFill>
                <a:srgbClr val="FFFFFF"/>
              </a:solidFill>
              <a:latin typeface="DM Sans"/>
              <a:ea typeface="DM Sans"/>
              <a:cs typeface="DM Sans"/>
              <a:sym typeface="DM Sans"/>
            </a:endParaRPr>
          </a:p>
        </p:txBody>
      </p:sp>
      <p:sp>
        <p:nvSpPr>
          <p:cNvPr id="114" name="Google Shape;114;p14"/>
          <p:cNvSpPr txBox="1"/>
          <p:nvPr/>
        </p:nvSpPr>
        <p:spPr>
          <a:xfrm>
            <a:off x="6487828" y="5916763"/>
            <a:ext cx="4543941" cy="219868"/>
          </a:xfrm>
          <a:prstGeom prst="rect">
            <a:avLst/>
          </a:prstGeom>
          <a:noFill/>
          <a:ln>
            <a:noFill/>
          </a:ln>
        </p:spPr>
        <p:txBody>
          <a:bodyPr spcFirstLastPara="1" wrap="square" lIns="0" tIns="0" rIns="0" bIns="0" anchor="t" anchorCtr="0">
            <a:spAutoFit/>
          </a:bodyPr>
          <a:lstStyle/>
          <a:p>
            <a:pPr marL="0" marR="0" lvl="0" indent="0" algn="r" rtl="0">
              <a:lnSpc>
                <a:spcPct val="90000"/>
              </a:lnSpc>
              <a:spcBef>
                <a:spcPts val="0"/>
              </a:spcBef>
              <a:spcAft>
                <a:spcPts val="0"/>
              </a:spcAft>
              <a:buNone/>
            </a:pPr>
            <a:r>
              <a:rPr lang="en-US" sz="1800">
                <a:solidFill>
                  <a:srgbClr val="FFFFFF"/>
                </a:solidFill>
                <a:latin typeface="DM Sans"/>
                <a:ea typeface="DM Sans"/>
                <a:cs typeface="DM Sans"/>
                <a:sym typeface="DM Sans"/>
              </a:rPr>
              <a:t>Next</a:t>
            </a:r>
            <a:endParaRPr/>
          </a:p>
        </p:txBody>
      </p:sp>
      <p:sp>
        <p:nvSpPr>
          <p:cNvPr id="115" name="Google Shape;115;p14"/>
          <p:cNvSpPr txBox="1"/>
          <p:nvPr/>
        </p:nvSpPr>
        <p:spPr>
          <a:xfrm>
            <a:off x="1443362" y="3646003"/>
            <a:ext cx="470013" cy="260905"/>
          </a:xfrm>
          <a:prstGeom prst="rect">
            <a:avLst/>
          </a:prstGeom>
          <a:noFill/>
          <a:ln>
            <a:noFill/>
          </a:ln>
        </p:spPr>
        <p:txBody>
          <a:bodyPr spcFirstLastPara="1" wrap="square" lIns="0" tIns="0" rIns="0" bIns="0" anchor="t" anchorCtr="0">
            <a:spAutoFit/>
          </a:bodyPr>
          <a:lstStyle/>
          <a:p>
            <a:pPr marL="0" marR="0" lvl="0" indent="0" algn="l" rtl="0">
              <a:lnSpc>
                <a:spcPct val="89967"/>
              </a:lnSpc>
              <a:spcBef>
                <a:spcPts val="0"/>
              </a:spcBef>
              <a:spcAft>
                <a:spcPts val="0"/>
              </a:spcAft>
              <a:buNone/>
            </a:pPr>
            <a:endParaRPr sz="2133" b="1">
              <a:solidFill>
                <a:srgbClr val="A9C5CF"/>
              </a:solidFill>
              <a:latin typeface="DM Sans"/>
              <a:ea typeface="DM Sans"/>
              <a:cs typeface="DM Sans"/>
              <a:sym typeface="DM Sans"/>
            </a:endParaRPr>
          </a:p>
        </p:txBody>
      </p:sp>
      <p:sp>
        <p:nvSpPr>
          <p:cNvPr id="116" name="Google Shape;116;p14"/>
          <p:cNvSpPr/>
          <p:nvPr/>
        </p:nvSpPr>
        <p:spPr>
          <a:xfrm>
            <a:off x="7166569" y="858593"/>
            <a:ext cx="4712400" cy="4372500"/>
          </a:xfrm>
          <a:prstGeom prst="teardrop">
            <a:avLst>
              <a:gd name="adj" fmla="val 100000"/>
            </a:avLst>
          </a:prstGeom>
          <a:blipFill rotWithShape="1">
            <a:blip r:embed="rId3">
              <a:alphaModFix/>
            </a:blip>
            <a:stretch>
              <a:fillRect/>
            </a:stretch>
          </a:blipFill>
          <a:ln w="19050" cap="flat" cmpd="sng">
            <a:solidFill>
              <a:srgbClr val="08283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117" name="Google Shape;117;p14"/>
          <p:cNvGrpSpPr/>
          <p:nvPr/>
        </p:nvGrpSpPr>
        <p:grpSpPr>
          <a:xfrm>
            <a:off x="1193494" y="2832959"/>
            <a:ext cx="6654677" cy="2750343"/>
            <a:chOff x="5109" y="249069"/>
            <a:chExt cx="6654677" cy="2750343"/>
          </a:xfrm>
        </p:grpSpPr>
        <p:sp>
          <p:nvSpPr>
            <p:cNvPr id="118" name="Google Shape;118;p14"/>
            <p:cNvSpPr/>
            <p:nvPr/>
          </p:nvSpPr>
          <p:spPr>
            <a:xfrm>
              <a:off x="1926626" y="780344"/>
              <a:ext cx="411762" cy="91440"/>
            </a:xfrm>
            <a:custGeom>
              <a:avLst/>
              <a:gdLst/>
              <a:ahLst/>
              <a:cxnLst/>
              <a:rect l="l" t="t" r="r" b="b"/>
              <a:pathLst>
                <a:path w="120000" h="120000" extrusionOk="0">
                  <a:moveTo>
                    <a:pt x="0" y="60000"/>
                  </a:moveTo>
                  <a:lnTo>
                    <a:pt x="120000" y="60000"/>
                  </a:lnTo>
                </a:path>
              </a:pathLst>
            </a:custGeom>
            <a:noFill/>
            <a:ln w="12700" cap="flat" cmpd="sng">
              <a:solidFill>
                <a:srgbClr val="126082"/>
              </a:solidFill>
              <a:prstDash val="solid"/>
              <a:miter lim="800000"/>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4"/>
            <p:cNvSpPr txBox="1"/>
            <p:nvPr/>
          </p:nvSpPr>
          <p:spPr>
            <a:xfrm>
              <a:off x="2121448" y="823852"/>
              <a:ext cx="22118" cy="4423"/>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dk1"/>
                </a:buClr>
                <a:buSzPts val="500"/>
                <a:buFont typeface="Arial"/>
                <a:buNone/>
              </a:pPr>
              <a:endParaRPr sz="500">
                <a:solidFill>
                  <a:schemeClr val="dk1"/>
                </a:solidFill>
                <a:latin typeface="Arial"/>
                <a:ea typeface="Arial"/>
                <a:cs typeface="Arial"/>
                <a:sym typeface="Arial"/>
              </a:endParaRPr>
            </a:p>
          </p:txBody>
        </p:sp>
        <p:sp>
          <p:nvSpPr>
            <p:cNvPr id="120" name="Google Shape;120;p14"/>
            <p:cNvSpPr/>
            <p:nvPr/>
          </p:nvSpPr>
          <p:spPr>
            <a:xfrm>
              <a:off x="5109" y="249069"/>
              <a:ext cx="1923317" cy="1153990"/>
            </a:xfrm>
            <a:prstGeom prst="rect">
              <a:avLst/>
            </a:prstGeom>
            <a:solidFill>
              <a:srgbClr val="126082"/>
            </a:solidFill>
            <a:ln w="1905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4"/>
            <p:cNvSpPr txBox="1"/>
            <p:nvPr/>
          </p:nvSpPr>
          <p:spPr>
            <a:xfrm>
              <a:off x="5109" y="249069"/>
              <a:ext cx="1923317" cy="1153990"/>
            </a:xfrm>
            <a:prstGeom prst="rect">
              <a:avLst/>
            </a:prstGeom>
            <a:noFill/>
            <a:ln>
              <a:noFill/>
            </a:ln>
          </p:spPr>
          <p:txBody>
            <a:bodyPr spcFirstLastPara="1" wrap="square" lIns="94225" tIns="98925" rIns="94225" bIns="98925" anchor="ctr" anchorCtr="0">
              <a:noAutofit/>
            </a:bodyPr>
            <a:lstStyle/>
            <a:p>
              <a:pPr marL="0" marR="0" lvl="0" indent="0" algn="ctr" rtl="0">
                <a:lnSpc>
                  <a:spcPct val="90000"/>
                </a:lnSpc>
                <a:spcBef>
                  <a:spcPts val="0"/>
                </a:spcBef>
                <a:spcAft>
                  <a:spcPts val="0"/>
                </a:spcAft>
                <a:buClr>
                  <a:schemeClr val="lt1"/>
                </a:buClr>
                <a:buSzPts val="2000"/>
                <a:buFont typeface="Arial"/>
                <a:buNone/>
              </a:pPr>
              <a:r>
                <a:rPr lang="en-US" sz="2000" b="1" i="0">
                  <a:solidFill>
                    <a:schemeClr val="lt1"/>
                  </a:solidFill>
                  <a:latin typeface="Arial"/>
                  <a:ea typeface="Arial"/>
                  <a:cs typeface="Arial"/>
                  <a:sym typeface="Arial"/>
                </a:rPr>
                <a:t>Delayed police response</a:t>
              </a:r>
              <a:endParaRPr sz="2000">
                <a:solidFill>
                  <a:schemeClr val="lt1"/>
                </a:solidFill>
                <a:latin typeface="Arial"/>
                <a:ea typeface="Arial"/>
                <a:cs typeface="Arial"/>
                <a:sym typeface="Arial"/>
              </a:endParaRPr>
            </a:p>
          </p:txBody>
        </p:sp>
        <p:sp>
          <p:nvSpPr>
            <p:cNvPr id="122" name="Google Shape;122;p14"/>
            <p:cNvSpPr/>
            <p:nvPr/>
          </p:nvSpPr>
          <p:spPr>
            <a:xfrm>
              <a:off x="4292306" y="780344"/>
              <a:ext cx="411762" cy="91440"/>
            </a:xfrm>
            <a:custGeom>
              <a:avLst/>
              <a:gdLst/>
              <a:ahLst/>
              <a:cxnLst/>
              <a:rect l="l" t="t" r="r" b="b"/>
              <a:pathLst>
                <a:path w="120000" h="120000" extrusionOk="0">
                  <a:moveTo>
                    <a:pt x="0" y="60000"/>
                  </a:moveTo>
                  <a:lnTo>
                    <a:pt x="120000" y="60000"/>
                  </a:lnTo>
                </a:path>
              </a:pathLst>
            </a:custGeom>
            <a:noFill/>
            <a:ln w="12700" cap="flat" cmpd="sng">
              <a:solidFill>
                <a:srgbClr val="126082"/>
              </a:solidFill>
              <a:prstDash val="solid"/>
              <a:miter lim="800000"/>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4"/>
            <p:cNvSpPr txBox="1"/>
            <p:nvPr/>
          </p:nvSpPr>
          <p:spPr>
            <a:xfrm>
              <a:off x="4487128" y="823852"/>
              <a:ext cx="22118" cy="4423"/>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dk1"/>
                </a:buClr>
                <a:buSzPts val="500"/>
                <a:buFont typeface="Arial"/>
                <a:buNone/>
              </a:pPr>
              <a:endParaRPr sz="500">
                <a:solidFill>
                  <a:schemeClr val="dk1"/>
                </a:solidFill>
                <a:latin typeface="Arial"/>
                <a:ea typeface="Arial"/>
                <a:cs typeface="Arial"/>
                <a:sym typeface="Arial"/>
              </a:endParaRPr>
            </a:p>
          </p:txBody>
        </p:sp>
        <p:sp>
          <p:nvSpPr>
            <p:cNvPr id="124" name="Google Shape;124;p14"/>
            <p:cNvSpPr/>
            <p:nvPr/>
          </p:nvSpPr>
          <p:spPr>
            <a:xfrm>
              <a:off x="2370789" y="249069"/>
              <a:ext cx="1923317" cy="1153990"/>
            </a:xfrm>
            <a:prstGeom prst="rect">
              <a:avLst/>
            </a:prstGeom>
            <a:solidFill>
              <a:srgbClr val="126082"/>
            </a:solidFill>
            <a:ln w="1905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4"/>
            <p:cNvSpPr txBox="1"/>
            <p:nvPr/>
          </p:nvSpPr>
          <p:spPr>
            <a:xfrm>
              <a:off x="2370789" y="249069"/>
              <a:ext cx="1923317" cy="1153990"/>
            </a:xfrm>
            <a:prstGeom prst="rect">
              <a:avLst/>
            </a:prstGeom>
            <a:noFill/>
            <a:ln>
              <a:noFill/>
            </a:ln>
          </p:spPr>
          <p:txBody>
            <a:bodyPr spcFirstLastPara="1" wrap="square" lIns="94225" tIns="98925" rIns="94225" bIns="98925" anchor="ctr" anchorCtr="0">
              <a:noAutofit/>
            </a:bodyPr>
            <a:lstStyle/>
            <a:p>
              <a:pPr marL="0" marR="0" lvl="0" indent="0" algn="ctr" rtl="0">
                <a:lnSpc>
                  <a:spcPct val="90000"/>
                </a:lnSpc>
                <a:spcBef>
                  <a:spcPts val="0"/>
                </a:spcBef>
                <a:spcAft>
                  <a:spcPts val="0"/>
                </a:spcAft>
                <a:buClr>
                  <a:schemeClr val="lt1"/>
                </a:buClr>
                <a:buSzPts val="2000"/>
                <a:buFont typeface="Arial"/>
                <a:buNone/>
              </a:pPr>
              <a:r>
                <a:rPr lang="en-US" sz="2000" b="1" i="0">
                  <a:solidFill>
                    <a:schemeClr val="lt1"/>
                  </a:solidFill>
                  <a:latin typeface="Arial"/>
                  <a:ea typeface="Arial"/>
                  <a:cs typeface="Arial"/>
                  <a:sym typeface="Arial"/>
                </a:rPr>
                <a:t>No immediate on-ground intervention</a:t>
              </a:r>
              <a:endParaRPr sz="2000">
                <a:solidFill>
                  <a:schemeClr val="lt1"/>
                </a:solidFill>
                <a:latin typeface="Arial"/>
                <a:ea typeface="Arial"/>
                <a:cs typeface="Arial"/>
                <a:sym typeface="Arial"/>
              </a:endParaRPr>
            </a:p>
          </p:txBody>
        </p:sp>
        <p:sp>
          <p:nvSpPr>
            <p:cNvPr id="126" name="Google Shape;126;p14"/>
            <p:cNvSpPr/>
            <p:nvPr/>
          </p:nvSpPr>
          <p:spPr>
            <a:xfrm>
              <a:off x="966767" y="1401259"/>
              <a:ext cx="4731360" cy="411762"/>
            </a:xfrm>
            <a:custGeom>
              <a:avLst/>
              <a:gdLst/>
              <a:ahLst/>
              <a:cxnLst/>
              <a:rect l="l" t="t" r="r" b="b"/>
              <a:pathLst>
                <a:path w="120000" h="120000" extrusionOk="0">
                  <a:moveTo>
                    <a:pt x="120000" y="0"/>
                  </a:moveTo>
                  <a:lnTo>
                    <a:pt x="120000" y="64983"/>
                  </a:lnTo>
                  <a:lnTo>
                    <a:pt x="0" y="64983"/>
                  </a:lnTo>
                  <a:lnTo>
                    <a:pt x="0" y="120000"/>
                  </a:lnTo>
                </a:path>
              </a:pathLst>
            </a:custGeom>
            <a:noFill/>
            <a:ln w="12700" cap="flat" cmpd="sng">
              <a:solidFill>
                <a:srgbClr val="126082"/>
              </a:solidFill>
              <a:prstDash val="solid"/>
              <a:miter lim="800000"/>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4"/>
            <p:cNvSpPr txBox="1"/>
            <p:nvPr/>
          </p:nvSpPr>
          <p:spPr>
            <a:xfrm>
              <a:off x="3213648" y="1604929"/>
              <a:ext cx="237599" cy="4423"/>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dk1"/>
                </a:buClr>
                <a:buSzPts val="500"/>
                <a:buFont typeface="Arial"/>
                <a:buNone/>
              </a:pPr>
              <a:endParaRPr sz="500">
                <a:solidFill>
                  <a:schemeClr val="dk1"/>
                </a:solidFill>
                <a:latin typeface="Arial"/>
                <a:ea typeface="Arial"/>
                <a:cs typeface="Arial"/>
                <a:sym typeface="Arial"/>
              </a:endParaRPr>
            </a:p>
          </p:txBody>
        </p:sp>
        <p:sp>
          <p:nvSpPr>
            <p:cNvPr id="128" name="Google Shape;128;p14"/>
            <p:cNvSpPr/>
            <p:nvPr/>
          </p:nvSpPr>
          <p:spPr>
            <a:xfrm>
              <a:off x="4736469" y="249069"/>
              <a:ext cx="1923317" cy="1153990"/>
            </a:xfrm>
            <a:prstGeom prst="rect">
              <a:avLst/>
            </a:prstGeom>
            <a:solidFill>
              <a:srgbClr val="126082"/>
            </a:solidFill>
            <a:ln w="1905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4"/>
            <p:cNvSpPr txBox="1"/>
            <p:nvPr/>
          </p:nvSpPr>
          <p:spPr>
            <a:xfrm>
              <a:off x="4736469" y="249069"/>
              <a:ext cx="1923300" cy="1154100"/>
            </a:xfrm>
            <a:prstGeom prst="rect">
              <a:avLst/>
            </a:prstGeom>
            <a:noFill/>
            <a:ln>
              <a:noFill/>
            </a:ln>
          </p:spPr>
          <p:txBody>
            <a:bodyPr spcFirstLastPara="1" wrap="square" lIns="94225" tIns="98925" rIns="94225" bIns="98925" anchor="ctr" anchorCtr="0">
              <a:noAutofit/>
            </a:bodyPr>
            <a:lstStyle/>
            <a:p>
              <a:pPr marL="0" marR="0" lvl="0" indent="0" algn="ctr" rtl="0">
                <a:lnSpc>
                  <a:spcPct val="90000"/>
                </a:lnSpc>
                <a:spcBef>
                  <a:spcPts val="0"/>
                </a:spcBef>
                <a:spcAft>
                  <a:spcPts val="0"/>
                </a:spcAft>
                <a:buClr>
                  <a:schemeClr val="lt1"/>
                </a:buClr>
                <a:buSzPts val="2000"/>
                <a:buFont typeface="Arial"/>
                <a:buNone/>
              </a:pPr>
              <a:r>
                <a:rPr lang="en-US" sz="2000" b="1" i="0" dirty="0">
                  <a:solidFill>
                    <a:schemeClr val="lt1"/>
                  </a:solidFill>
                  <a:latin typeface="Arial"/>
                  <a:ea typeface="Arial"/>
                  <a:cs typeface="Arial"/>
                  <a:sym typeface="Arial"/>
                </a:rPr>
                <a:t>Unreport</a:t>
              </a:r>
              <a:r>
                <a:rPr lang="en-US" sz="2000" b="1" dirty="0">
                  <a:solidFill>
                    <a:schemeClr val="lt1"/>
                  </a:solidFill>
                </a:rPr>
                <a:t>e</a:t>
              </a:r>
              <a:r>
                <a:rPr lang="en-US" sz="2000" b="1" i="0" dirty="0">
                  <a:solidFill>
                    <a:schemeClr val="lt1"/>
                  </a:solidFill>
                  <a:latin typeface="Arial"/>
                  <a:ea typeface="Arial"/>
                  <a:cs typeface="Arial"/>
                  <a:sym typeface="Arial"/>
                </a:rPr>
                <a:t>d or unnoticed crimes</a:t>
              </a:r>
              <a:endParaRPr sz="2000" dirty="0">
                <a:solidFill>
                  <a:schemeClr val="lt1"/>
                </a:solidFill>
                <a:latin typeface="Arial"/>
                <a:ea typeface="Arial"/>
                <a:cs typeface="Arial"/>
                <a:sym typeface="Arial"/>
              </a:endParaRPr>
            </a:p>
          </p:txBody>
        </p:sp>
        <p:sp>
          <p:nvSpPr>
            <p:cNvPr id="130" name="Google Shape;130;p14"/>
            <p:cNvSpPr/>
            <p:nvPr/>
          </p:nvSpPr>
          <p:spPr>
            <a:xfrm>
              <a:off x="1926626" y="2376697"/>
              <a:ext cx="411762" cy="91440"/>
            </a:xfrm>
            <a:custGeom>
              <a:avLst/>
              <a:gdLst/>
              <a:ahLst/>
              <a:cxnLst/>
              <a:rect l="l" t="t" r="r" b="b"/>
              <a:pathLst>
                <a:path w="120000" h="120000" extrusionOk="0">
                  <a:moveTo>
                    <a:pt x="0" y="60000"/>
                  </a:moveTo>
                  <a:lnTo>
                    <a:pt x="120000" y="60000"/>
                  </a:lnTo>
                </a:path>
              </a:pathLst>
            </a:custGeom>
            <a:noFill/>
            <a:ln w="12700" cap="flat" cmpd="sng">
              <a:solidFill>
                <a:srgbClr val="126082"/>
              </a:solidFill>
              <a:prstDash val="solid"/>
              <a:miter lim="800000"/>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4"/>
            <p:cNvSpPr txBox="1"/>
            <p:nvPr/>
          </p:nvSpPr>
          <p:spPr>
            <a:xfrm>
              <a:off x="2121448" y="2420205"/>
              <a:ext cx="22118" cy="4423"/>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dk1"/>
                </a:buClr>
                <a:buSzPts val="500"/>
                <a:buFont typeface="Arial"/>
                <a:buNone/>
              </a:pPr>
              <a:endParaRPr sz="500">
                <a:solidFill>
                  <a:schemeClr val="dk1"/>
                </a:solidFill>
                <a:latin typeface="Arial"/>
                <a:ea typeface="Arial"/>
                <a:cs typeface="Arial"/>
                <a:sym typeface="Arial"/>
              </a:endParaRPr>
            </a:p>
          </p:txBody>
        </p:sp>
        <p:sp>
          <p:nvSpPr>
            <p:cNvPr id="132" name="Google Shape;132;p14"/>
            <p:cNvSpPr/>
            <p:nvPr/>
          </p:nvSpPr>
          <p:spPr>
            <a:xfrm>
              <a:off x="5109" y="1845422"/>
              <a:ext cx="1923317" cy="1153990"/>
            </a:xfrm>
            <a:prstGeom prst="rect">
              <a:avLst/>
            </a:prstGeom>
            <a:solidFill>
              <a:srgbClr val="126082"/>
            </a:solidFill>
            <a:ln w="1905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4"/>
            <p:cNvSpPr txBox="1"/>
            <p:nvPr/>
          </p:nvSpPr>
          <p:spPr>
            <a:xfrm>
              <a:off x="5109" y="1845422"/>
              <a:ext cx="1923317" cy="1153990"/>
            </a:xfrm>
            <a:prstGeom prst="rect">
              <a:avLst/>
            </a:prstGeom>
            <a:noFill/>
            <a:ln>
              <a:noFill/>
            </a:ln>
          </p:spPr>
          <p:txBody>
            <a:bodyPr spcFirstLastPara="1" wrap="square" lIns="94225" tIns="98925" rIns="94225" bIns="98925" anchor="ctr" anchorCtr="0">
              <a:noAutofit/>
            </a:bodyPr>
            <a:lstStyle/>
            <a:p>
              <a:pPr marL="0" marR="0" lvl="0" indent="0" algn="ctr" rtl="0">
                <a:lnSpc>
                  <a:spcPct val="90000"/>
                </a:lnSpc>
                <a:spcBef>
                  <a:spcPts val="0"/>
                </a:spcBef>
                <a:spcAft>
                  <a:spcPts val="0"/>
                </a:spcAft>
                <a:buClr>
                  <a:schemeClr val="lt1"/>
                </a:buClr>
                <a:buSzPts val="2000"/>
                <a:buFont typeface="Arial"/>
                <a:buNone/>
              </a:pPr>
              <a:r>
                <a:rPr lang="en-US" sz="2000" b="1" i="0">
                  <a:solidFill>
                    <a:schemeClr val="lt1"/>
                  </a:solidFill>
                  <a:latin typeface="Arial"/>
                  <a:ea typeface="Arial"/>
                  <a:cs typeface="Arial"/>
                  <a:sym typeface="Arial"/>
                </a:rPr>
                <a:t>Human surveillance limitations</a:t>
              </a:r>
              <a:endParaRPr sz="2000">
                <a:solidFill>
                  <a:schemeClr val="lt1"/>
                </a:solidFill>
                <a:latin typeface="Arial"/>
                <a:ea typeface="Arial"/>
                <a:cs typeface="Arial"/>
                <a:sym typeface="Arial"/>
              </a:endParaRPr>
            </a:p>
          </p:txBody>
        </p:sp>
        <p:sp>
          <p:nvSpPr>
            <p:cNvPr id="134" name="Google Shape;134;p14"/>
            <p:cNvSpPr/>
            <p:nvPr/>
          </p:nvSpPr>
          <p:spPr>
            <a:xfrm>
              <a:off x="4292306" y="2376697"/>
              <a:ext cx="411762" cy="91440"/>
            </a:xfrm>
            <a:custGeom>
              <a:avLst/>
              <a:gdLst/>
              <a:ahLst/>
              <a:cxnLst/>
              <a:rect l="l" t="t" r="r" b="b"/>
              <a:pathLst>
                <a:path w="120000" h="120000" extrusionOk="0">
                  <a:moveTo>
                    <a:pt x="0" y="60000"/>
                  </a:moveTo>
                  <a:lnTo>
                    <a:pt x="120000" y="60000"/>
                  </a:lnTo>
                </a:path>
              </a:pathLst>
            </a:custGeom>
            <a:noFill/>
            <a:ln w="12700" cap="flat" cmpd="sng">
              <a:solidFill>
                <a:srgbClr val="126082"/>
              </a:solidFill>
              <a:prstDash val="solid"/>
              <a:miter lim="800000"/>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4"/>
            <p:cNvSpPr txBox="1"/>
            <p:nvPr/>
          </p:nvSpPr>
          <p:spPr>
            <a:xfrm>
              <a:off x="4487128" y="2420205"/>
              <a:ext cx="22118" cy="4423"/>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dk1"/>
                </a:buClr>
                <a:buSzPts val="500"/>
                <a:buFont typeface="Arial"/>
                <a:buNone/>
              </a:pPr>
              <a:endParaRPr sz="500">
                <a:solidFill>
                  <a:schemeClr val="dk1"/>
                </a:solidFill>
                <a:latin typeface="Arial"/>
                <a:ea typeface="Arial"/>
                <a:cs typeface="Arial"/>
                <a:sym typeface="Arial"/>
              </a:endParaRPr>
            </a:p>
          </p:txBody>
        </p:sp>
        <p:sp>
          <p:nvSpPr>
            <p:cNvPr id="136" name="Google Shape;136;p14"/>
            <p:cNvSpPr/>
            <p:nvPr/>
          </p:nvSpPr>
          <p:spPr>
            <a:xfrm>
              <a:off x="2370789" y="1845422"/>
              <a:ext cx="1923317" cy="1153990"/>
            </a:xfrm>
            <a:prstGeom prst="rect">
              <a:avLst/>
            </a:prstGeom>
            <a:solidFill>
              <a:srgbClr val="126082"/>
            </a:solidFill>
            <a:ln w="1905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4"/>
            <p:cNvSpPr txBox="1"/>
            <p:nvPr/>
          </p:nvSpPr>
          <p:spPr>
            <a:xfrm>
              <a:off x="2370789" y="1845422"/>
              <a:ext cx="1923317" cy="1153990"/>
            </a:xfrm>
            <a:prstGeom prst="rect">
              <a:avLst/>
            </a:prstGeom>
            <a:noFill/>
            <a:ln>
              <a:noFill/>
            </a:ln>
          </p:spPr>
          <p:txBody>
            <a:bodyPr spcFirstLastPara="1" wrap="square" lIns="94225" tIns="98925" rIns="94225" bIns="98925" anchor="ctr" anchorCtr="0">
              <a:noAutofit/>
            </a:bodyPr>
            <a:lstStyle/>
            <a:p>
              <a:pPr marL="0" marR="0" lvl="0" indent="0" algn="ctr" rtl="0">
                <a:lnSpc>
                  <a:spcPct val="90000"/>
                </a:lnSpc>
                <a:spcBef>
                  <a:spcPts val="0"/>
                </a:spcBef>
                <a:spcAft>
                  <a:spcPts val="0"/>
                </a:spcAft>
                <a:buClr>
                  <a:schemeClr val="lt1"/>
                </a:buClr>
                <a:buSzPts val="2000"/>
                <a:buFont typeface="Arial"/>
                <a:buNone/>
              </a:pPr>
              <a:r>
                <a:rPr lang="en-US" sz="2000" b="1" i="0">
                  <a:solidFill>
                    <a:schemeClr val="lt1"/>
                  </a:solidFill>
                  <a:latin typeface="Arial"/>
                  <a:ea typeface="Arial"/>
                  <a:cs typeface="Arial"/>
                  <a:sym typeface="Arial"/>
                </a:rPr>
                <a:t>Inefficient emergency call handling</a:t>
              </a:r>
              <a:endParaRPr sz="2000">
                <a:solidFill>
                  <a:schemeClr val="lt1"/>
                </a:solidFill>
                <a:latin typeface="Arial"/>
                <a:ea typeface="Arial"/>
                <a:cs typeface="Arial"/>
                <a:sym typeface="Arial"/>
              </a:endParaRPr>
            </a:p>
          </p:txBody>
        </p:sp>
        <p:sp>
          <p:nvSpPr>
            <p:cNvPr id="138" name="Google Shape;138;p14"/>
            <p:cNvSpPr/>
            <p:nvPr/>
          </p:nvSpPr>
          <p:spPr>
            <a:xfrm>
              <a:off x="4736469" y="1845422"/>
              <a:ext cx="1923317" cy="1153990"/>
            </a:xfrm>
            <a:prstGeom prst="rect">
              <a:avLst/>
            </a:prstGeom>
            <a:solidFill>
              <a:srgbClr val="126082"/>
            </a:solidFill>
            <a:ln w="1905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4"/>
            <p:cNvSpPr txBox="1"/>
            <p:nvPr/>
          </p:nvSpPr>
          <p:spPr>
            <a:xfrm>
              <a:off x="4736469" y="1845422"/>
              <a:ext cx="1923317" cy="1153990"/>
            </a:xfrm>
            <a:prstGeom prst="rect">
              <a:avLst/>
            </a:prstGeom>
            <a:noFill/>
            <a:ln>
              <a:noFill/>
            </a:ln>
          </p:spPr>
          <p:txBody>
            <a:bodyPr spcFirstLastPara="1" wrap="square" lIns="94225" tIns="98925" rIns="94225" bIns="98925" anchor="ctr" anchorCtr="0">
              <a:noAutofit/>
            </a:bodyPr>
            <a:lstStyle/>
            <a:p>
              <a:pPr marL="0" marR="0" lvl="0" indent="0" algn="ctr" rtl="0">
                <a:lnSpc>
                  <a:spcPct val="90000"/>
                </a:lnSpc>
                <a:spcBef>
                  <a:spcPts val="0"/>
                </a:spcBef>
                <a:spcAft>
                  <a:spcPts val="0"/>
                </a:spcAft>
                <a:buClr>
                  <a:schemeClr val="lt1"/>
                </a:buClr>
                <a:buSzPts val="2000"/>
                <a:buFont typeface="Arial"/>
                <a:buNone/>
              </a:pPr>
              <a:r>
                <a:rPr lang="en-US" sz="2000" b="1" i="0">
                  <a:solidFill>
                    <a:schemeClr val="lt1"/>
                  </a:solidFill>
                  <a:latin typeface="Arial"/>
                  <a:ea typeface="Arial"/>
                  <a:cs typeface="Arial"/>
                  <a:sym typeface="Arial"/>
                </a:rPr>
                <a:t>High crime in unmonitored zones</a:t>
              </a:r>
              <a:endParaRPr sz="2000">
                <a:solidFill>
                  <a:schemeClr val="lt1"/>
                </a:solidFill>
                <a:latin typeface="Arial"/>
                <a:ea typeface="Arial"/>
                <a:cs typeface="Arial"/>
                <a:sym typeface="Arial"/>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3"/>
        <p:cNvGrpSpPr/>
        <p:nvPr/>
      </p:nvGrpSpPr>
      <p:grpSpPr>
        <a:xfrm>
          <a:off x="0" y="0"/>
          <a:ext cx="0" cy="0"/>
          <a:chOff x="0" y="0"/>
          <a:chExt cx="0" cy="0"/>
        </a:xfrm>
      </p:grpSpPr>
      <p:sp>
        <p:nvSpPr>
          <p:cNvPr id="144" name="Google Shape;144;p15"/>
          <p:cNvSpPr/>
          <p:nvPr/>
        </p:nvSpPr>
        <p:spPr>
          <a:xfrm>
            <a:off x="0" y="-1"/>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145" name="Google Shape;145;p15"/>
          <p:cNvSpPr/>
          <p:nvPr/>
        </p:nvSpPr>
        <p:spPr>
          <a:xfrm>
            <a:off x="0" y="0"/>
            <a:ext cx="12192000" cy="68580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000000"/>
              </a:solidFill>
              <a:latin typeface="Calibri"/>
              <a:ea typeface="Calibri"/>
              <a:cs typeface="Calibri"/>
              <a:sym typeface="Calibri"/>
            </a:endParaRPr>
          </a:p>
        </p:txBody>
      </p:sp>
      <p:pic>
        <p:nvPicPr>
          <p:cNvPr id="146" name="Google Shape;146;p15" descr="A person holding a bow and arrow&#10;&#10;AI-generated content may be incorrect."/>
          <p:cNvPicPr preferRelativeResize="0"/>
          <p:nvPr/>
        </p:nvPicPr>
        <p:blipFill rotWithShape="1">
          <a:blip r:embed="rId3">
            <a:alphaModFix amt="60000"/>
          </a:blip>
          <a:srcRect t="9521" b="14975"/>
          <a:stretch/>
        </p:blipFill>
        <p:spPr>
          <a:xfrm>
            <a:off x="-1" y="10"/>
            <a:ext cx="12192001" cy="6857990"/>
          </a:xfrm>
          <a:prstGeom prst="rect">
            <a:avLst/>
          </a:prstGeom>
          <a:noFill/>
          <a:ln>
            <a:noFill/>
          </a:ln>
        </p:spPr>
      </p:pic>
      <p:sp>
        <p:nvSpPr>
          <p:cNvPr id="147" name="Google Shape;147;p15"/>
          <p:cNvSpPr txBox="1"/>
          <p:nvPr/>
        </p:nvSpPr>
        <p:spPr>
          <a:xfrm>
            <a:off x="1195132" y="-53907"/>
            <a:ext cx="9792471" cy="1352364"/>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None/>
            </a:pPr>
            <a:r>
              <a:rPr lang="en-US" sz="4400" b="1" dirty="0">
                <a:solidFill>
                  <a:srgbClr val="FFFFFF"/>
                </a:solidFill>
                <a:latin typeface="Play"/>
                <a:ea typeface="Play"/>
                <a:cs typeface="Play"/>
                <a:sym typeface="Play"/>
              </a:rPr>
              <a:t>ARCHER?</a:t>
            </a:r>
            <a:endParaRPr dirty="0"/>
          </a:p>
        </p:txBody>
      </p:sp>
      <p:sp>
        <p:nvSpPr>
          <p:cNvPr id="148" name="Google Shape;148;p15"/>
          <p:cNvSpPr txBox="1"/>
          <p:nvPr/>
        </p:nvSpPr>
        <p:spPr>
          <a:xfrm>
            <a:off x="928915" y="1439229"/>
            <a:ext cx="9792471" cy="3171423"/>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FFFFFF"/>
              </a:buClr>
              <a:buSzPts val="2400"/>
              <a:buFont typeface="Arial"/>
              <a:buChar char="•"/>
            </a:pPr>
            <a:r>
              <a:rPr lang="en-US" sz="2400" b="1" i="1" dirty="0">
                <a:solidFill>
                  <a:schemeClr val="bg1"/>
                </a:solidFill>
                <a:latin typeface="Arial"/>
                <a:ea typeface="Arial"/>
                <a:cs typeface="Arial"/>
                <a:sym typeface="Arial"/>
              </a:rPr>
              <a:t>(Active Response &amp; Control Hub for Emergency Reconnaissance)</a:t>
            </a:r>
          </a:p>
          <a:p>
            <a:pPr marL="0" marR="0" lvl="0" indent="0" algn="l" rtl="0">
              <a:lnSpc>
                <a:spcPct val="90000"/>
              </a:lnSpc>
              <a:spcBef>
                <a:spcPts val="0"/>
              </a:spcBef>
              <a:spcAft>
                <a:spcPts val="0"/>
              </a:spcAft>
              <a:buClr>
                <a:srgbClr val="FFFFFF"/>
              </a:buClr>
              <a:buSzPts val="2400"/>
            </a:pPr>
            <a:endParaRPr lang="en-US" sz="2400" b="1" i="1" dirty="0">
              <a:solidFill>
                <a:schemeClr val="bg1"/>
              </a:solidFill>
              <a:latin typeface="Arial"/>
              <a:ea typeface="Arial"/>
              <a:cs typeface="Arial"/>
              <a:sym typeface="Arial"/>
            </a:endParaRPr>
          </a:p>
          <a:p>
            <a:pPr>
              <a:lnSpc>
                <a:spcPct val="90000"/>
              </a:lnSpc>
              <a:buClr>
                <a:srgbClr val="FFFFFF"/>
              </a:buClr>
              <a:buSzPts val="2400"/>
              <a:buFont typeface="Arial"/>
              <a:buChar char="•"/>
            </a:pPr>
            <a:r>
              <a:rPr lang="en-US" sz="2400" b="1" dirty="0">
                <a:solidFill>
                  <a:schemeClr val="bg1"/>
                </a:solidFill>
              </a:rPr>
              <a:t>A modular AI-as-a-Service platform for real-time threat detection, behavior analysis, and emergency alerts.</a:t>
            </a:r>
          </a:p>
          <a:p>
            <a:pPr lvl="0">
              <a:lnSpc>
                <a:spcPct val="90000"/>
              </a:lnSpc>
              <a:buClr>
                <a:srgbClr val="FFFFFF"/>
              </a:buClr>
              <a:buSzPts val="2400"/>
              <a:buFont typeface="Arial"/>
              <a:buChar char="•"/>
            </a:pPr>
            <a:endParaRPr lang="en-IN" sz="2400" dirty="0">
              <a:solidFill>
                <a:schemeClr val="bg1"/>
              </a:solidFill>
            </a:endParaRPr>
          </a:p>
          <a:p>
            <a:pPr>
              <a:lnSpc>
                <a:spcPct val="90000"/>
              </a:lnSpc>
              <a:buClr>
                <a:srgbClr val="FFFFFF"/>
              </a:buClr>
              <a:buSzPts val="2400"/>
              <a:buFont typeface="Arial"/>
              <a:buChar char="•"/>
            </a:pPr>
            <a:r>
              <a:rPr lang="en-US" sz="2400" b="1" dirty="0">
                <a:solidFill>
                  <a:schemeClr val="bg1"/>
                </a:solidFill>
              </a:rPr>
              <a:t>This opens up to multi-platform use: </a:t>
            </a:r>
          </a:p>
          <a:p>
            <a:pPr marL="342900" indent="-342900">
              <a:buFont typeface="Arial" panose="020B0604020202020204" pitchFamily="34" charset="0"/>
              <a:buChar char="•"/>
            </a:pPr>
            <a:r>
              <a:rPr lang="en-US" sz="2400" dirty="0">
                <a:solidFill>
                  <a:schemeClr val="bg1"/>
                </a:solidFill>
              </a:rPr>
              <a:t>Drones</a:t>
            </a:r>
          </a:p>
          <a:p>
            <a:pPr marL="342900" indent="-342900">
              <a:buFont typeface="Arial" panose="020B0604020202020204" pitchFamily="34" charset="0"/>
              <a:buChar char="•"/>
            </a:pPr>
            <a:r>
              <a:rPr lang="en-US" sz="2400" dirty="0">
                <a:solidFill>
                  <a:schemeClr val="bg1"/>
                </a:solidFill>
              </a:rPr>
              <a:t>Ground vehicles</a:t>
            </a:r>
          </a:p>
          <a:p>
            <a:pPr marL="342900" indent="-342900">
              <a:buFont typeface="Arial" panose="020B0604020202020204" pitchFamily="34" charset="0"/>
              <a:buChar char="•"/>
            </a:pPr>
            <a:r>
              <a:rPr lang="en-US" sz="2400" dirty="0">
                <a:solidFill>
                  <a:schemeClr val="bg1"/>
                </a:solidFill>
              </a:rPr>
              <a:t>Surveillance cameras</a:t>
            </a:r>
          </a:p>
          <a:p>
            <a:pPr marL="342900" indent="-342900">
              <a:buFont typeface="Arial" panose="020B0604020202020204" pitchFamily="34" charset="0"/>
              <a:buChar char="•"/>
            </a:pPr>
            <a:r>
              <a:rPr lang="en-US" sz="2400" dirty="0">
                <a:solidFill>
                  <a:schemeClr val="bg1"/>
                </a:solidFill>
              </a:rPr>
              <a:t>Military handheld devices</a:t>
            </a:r>
          </a:p>
          <a:p>
            <a:pPr>
              <a:lnSpc>
                <a:spcPct val="90000"/>
              </a:lnSpc>
              <a:buClr>
                <a:srgbClr val="FFFFFF"/>
              </a:buClr>
              <a:buSzPts val="2400"/>
            </a:pPr>
            <a:endParaRPr lang="en-US" sz="2400" b="1" dirty="0">
              <a:solidFill>
                <a:schemeClr val="bg1"/>
              </a:solidFill>
            </a:endParaRPr>
          </a:p>
          <a:p>
            <a:pPr lvl="0">
              <a:lnSpc>
                <a:spcPct val="90000"/>
              </a:lnSpc>
              <a:buClr>
                <a:srgbClr val="FFFFFF"/>
              </a:buClr>
              <a:buSzPts val="2400"/>
            </a:pPr>
            <a:endParaRPr sz="2400" dirty="0">
              <a:solidFill>
                <a:schemeClr val="bg1"/>
              </a:solidFill>
            </a:endParaRPr>
          </a:p>
        </p:txBody>
      </p:sp>
      <p:sp>
        <p:nvSpPr>
          <p:cNvPr id="149" name="Google Shape;149;p15"/>
          <p:cNvSpPr txBox="1"/>
          <p:nvPr/>
        </p:nvSpPr>
        <p:spPr>
          <a:xfrm>
            <a:off x="4551790" y="5945694"/>
            <a:ext cx="6956991" cy="76944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400" b="1" dirty="0">
                <a:solidFill>
                  <a:schemeClr val="lt1"/>
                </a:solidFill>
                <a:latin typeface="Arial"/>
                <a:ea typeface="Arial"/>
                <a:cs typeface="Arial"/>
                <a:sym typeface="Arial"/>
              </a:rPr>
              <a:t>Bullseye in Every Shot </a:t>
            </a:r>
            <a:endParaRPr dirty="0"/>
          </a:p>
        </p:txBody>
      </p:sp>
      <p:pic>
        <p:nvPicPr>
          <p:cNvPr id="150" name="Google Shape;150;p15"/>
          <p:cNvPicPr preferRelativeResize="0"/>
          <p:nvPr/>
        </p:nvPicPr>
        <p:blipFill rotWithShape="1">
          <a:blip r:embed="rId4">
            <a:alphaModFix/>
          </a:blip>
          <a:srcRect/>
          <a:stretch/>
        </p:blipFill>
        <p:spPr>
          <a:xfrm>
            <a:off x="10745121" y="5751116"/>
            <a:ext cx="964019" cy="964019"/>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4"/>
        <p:cNvGrpSpPr/>
        <p:nvPr/>
      </p:nvGrpSpPr>
      <p:grpSpPr>
        <a:xfrm>
          <a:off x="0" y="0"/>
          <a:ext cx="0" cy="0"/>
          <a:chOff x="0" y="0"/>
          <a:chExt cx="0" cy="0"/>
        </a:xfrm>
      </p:grpSpPr>
      <p:sp>
        <p:nvSpPr>
          <p:cNvPr id="155" name="Google Shape;155;p16"/>
          <p:cNvSpPr/>
          <p:nvPr/>
        </p:nvSpPr>
        <p:spPr>
          <a:xfrm>
            <a:off x="0" y="0"/>
            <a:ext cx="121920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156" name="Google Shape;156;p16" descr="198,000+ Tech Stack Stock Photos, Pictures &amp; Royalty-Free Images - iStock | Tech  stack layers, Tech stack icon, Sales tech stack"/>
          <p:cNvPicPr preferRelativeResize="0"/>
          <p:nvPr/>
        </p:nvPicPr>
        <p:blipFill rotWithShape="1">
          <a:blip r:embed="rId3">
            <a:alphaModFix/>
          </a:blip>
          <a:srcRect t="413" b="3892"/>
          <a:stretch/>
        </p:blipFill>
        <p:spPr>
          <a:xfrm>
            <a:off x="20" y="10"/>
            <a:ext cx="12191980" cy="6095990"/>
          </a:xfrm>
          <a:custGeom>
            <a:avLst/>
            <a:gdLst/>
            <a:ahLst/>
            <a:cxnLst/>
            <a:rect l="l" t="t" r="r" b="b"/>
            <a:pathLst>
              <a:path w="12192000" h="6096000" extrusionOk="0">
                <a:moveTo>
                  <a:pt x="7230262" y="5906862"/>
                </a:moveTo>
                <a:lnTo>
                  <a:pt x="7197115" y="5913338"/>
                </a:lnTo>
                <a:lnTo>
                  <a:pt x="7214545" y="5911744"/>
                </a:lnTo>
                <a:cubicBezTo>
                  <a:pt x="7220308" y="5910958"/>
                  <a:pt x="7225785" y="5909624"/>
                  <a:pt x="7230262" y="5906862"/>
                </a:cubicBezTo>
                <a:close/>
                <a:moveTo>
                  <a:pt x="7009120" y="5850263"/>
                </a:moveTo>
                <a:lnTo>
                  <a:pt x="7021563" y="5861355"/>
                </a:lnTo>
                <a:lnTo>
                  <a:pt x="7021563" y="5861354"/>
                </a:lnTo>
                <a:close/>
                <a:moveTo>
                  <a:pt x="7768443" y="5742074"/>
                </a:moveTo>
                <a:lnTo>
                  <a:pt x="7768443" y="5742075"/>
                </a:lnTo>
                <a:lnTo>
                  <a:pt x="7792447" y="5764553"/>
                </a:lnTo>
                <a:cubicBezTo>
                  <a:pt x="7785969" y="5758457"/>
                  <a:pt x="7779301" y="5752361"/>
                  <a:pt x="7768443" y="5742074"/>
                </a:cubicBezTo>
                <a:close/>
                <a:moveTo>
                  <a:pt x="4038748" y="5739955"/>
                </a:moveTo>
                <a:lnTo>
                  <a:pt x="4030517" y="5751599"/>
                </a:lnTo>
                <a:cubicBezTo>
                  <a:pt x="4026230" y="5759505"/>
                  <a:pt x="4021242" y="5765745"/>
                  <a:pt x="4015609" y="5770450"/>
                </a:cubicBezTo>
                <a:lnTo>
                  <a:pt x="3996845" y="5780104"/>
                </a:lnTo>
                <a:cubicBezTo>
                  <a:pt x="4010562" y="5776555"/>
                  <a:pt x="4021944" y="5767411"/>
                  <a:pt x="4030518" y="5751599"/>
                </a:cubicBezTo>
                <a:close/>
                <a:moveTo>
                  <a:pt x="6245343" y="5736549"/>
                </a:moveTo>
                <a:lnTo>
                  <a:pt x="6274406" y="5743345"/>
                </a:lnTo>
                <a:lnTo>
                  <a:pt x="6291247" y="5749662"/>
                </a:lnTo>
                <a:lnTo>
                  <a:pt x="6291385" y="5749714"/>
                </a:lnTo>
                <a:lnTo>
                  <a:pt x="6306284" y="5755552"/>
                </a:lnTo>
                <a:lnTo>
                  <a:pt x="6308075" y="5755968"/>
                </a:lnTo>
                <a:lnTo>
                  <a:pt x="6313855" y="5758133"/>
                </a:lnTo>
                <a:cubicBezTo>
                  <a:pt x="6321454" y="5760521"/>
                  <a:pt x="6329151" y="5762258"/>
                  <a:pt x="6337048" y="5762696"/>
                </a:cubicBezTo>
                <a:lnTo>
                  <a:pt x="6308075" y="5755968"/>
                </a:lnTo>
                <a:lnTo>
                  <a:pt x="6291385" y="5749714"/>
                </a:lnTo>
                <a:lnTo>
                  <a:pt x="6276197" y="5743764"/>
                </a:lnTo>
                <a:lnTo>
                  <a:pt x="6274406" y="5743345"/>
                </a:lnTo>
                <a:lnTo>
                  <a:pt x="6268613" y="5741171"/>
                </a:lnTo>
                <a:cubicBezTo>
                  <a:pt x="6260996" y="5738770"/>
                  <a:pt x="6253273" y="5737013"/>
                  <a:pt x="6245343" y="5736549"/>
                </a:cubicBezTo>
                <a:close/>
                <a:moveTo>
                  <a:pt x="6558837" y="5706717"/>
                </a:moveTo>
                <a:cubicBezTo>
                  <a:pt x="6548970" y="5706068"/>
                  <a:pt x="6539355" y="5706473"/>
                  <a:pt x="6529984" y="5708163"/>
                </a:cubicBezTo>
                <a:lnTo>
                  <a:pt x="6589207" y="5711593"/>
                </a:lnTo>
                <a:cubicBezTo>
                  <a:pt x="6578825" y="5709068"/>
                  <a:pt x="6568705" y="5707366"/>
                  <a:pt x="6558837" y="5706717"/>
                </a:cubicBezTo>
                <a:close/>
                <a:moveTo>
                  <a:pt x="4834454" y="5646059"/>
                </a:moveTo>
                <a:cubicBezTo>
                  <a:pt x="4849504" y="5662538"/>
                  <a:pt x="4866316" y="5668776"/>
                  <a:pt x="4883986" y="5670301"/>
                </a:cubicBezTo>
                <a:lnTo>
                  <a:pt x="4858238" y="5663787"/>
                </a:lnTo>
                <a:cubicBezTo>
                  <a:pt x="4849945" y="5659978"/>
                  <a:pt x="4841980" y="5654298"/>
                  <a:pt x="4834454" y="5646059"/>
                </a:cubicBezTo>
                <a:close/>
                <a:moveTo>
                  <a:pt x="5056443" y="5643725"/>
                </a:moveTo>
                <a:lnTo>
                  <a:pt x="5072588" y="5644505"/>
                </a:lnTo>
                <a:cubicBezTo>
                  <a:pt x="5078053" y="5645963"/>
                  <a:pt x="5083590" y="5648726"/>
                  <a:pt x="5089162" y="5653107"/>
                </a:cubicBezTo>
                <a:cubicBezTo>
                  <a:pt x="5078019" y="5644344"/>
                  <a:pt x="5067015" y="5642058"/>
                  <a:pt x="5056443" y="5643725"/>
                </a:cubicBezTo>
                <a:close/>
                <a:moveTo>
                  <a:pt x="739852" y="5343843"/>
                </a:moveTo>
                <a:cubicBezTo>
                  <a:pt x="733899" y="5350392"/>
                  <a:pt x="728660" y="5358013"/>
                  <a:pt x="724278" y="5365062"/>
                </a:cubicBezTo>
                <a:cubicBezTo>
                  <a:pt x="719849" y="5372206"/>
                  <a:pt x="714527" y="5377552"/>
                  <a:pt x="708621" y="5381222"/>
                </a:cubicBezTo>
                <a:lnTo>
                  <a:pt x="691439" y="5386697"/>
                </a:lnTo>
                <a:lnTo>
                  <a:pt x="708622" y="5381222"/>
                </a:lnTo>
                <a:cubicBezTo>
                  <a:pt x="714527" y="5377552"/>
                  <a:pt x="719849" y="5372206"/>
                  <a:pt x="724279" y="5365062"/>
                </a:cubicBezTo>
                <a:cubicBezTo>
                  <a:pt x="728660" y="5358013"/>
                  <a:pt x="733899" y="5350392"/>
                  <a:pt x="739852" y="5343843"/>
                </a:cubicBezTo>
                <a:close/>
                <a:moveTo>
                  <a:pt x="8934151" y="5275333"/>
                </a:moveTo>
                <a:cubicBezTo>
                  <a:pt x="8940248" y="5280573"/>
                  <a:pt x="8947058" y="5285906"/>
                  <a:pt x="8954249" y="5290264"/>
                </a:cubicBezTo>
                <a:lnTo>
                  <a:pt x="8962389" y="5293563"/>
                </a:lnTo>
                <a:lnTo>
                  <a:pt x="8954250" y="5290264"/>
                </a:lnTo>
                <a:cubicBezTo>
                  <a:pt x="8947058" y="5285906"/>
                  <a:pt x="8940248" y="5280573"/>
                  <a:pt x="8934151" y="5275333"/>
                </a:cubicBezTo>
                <a:close/>
                <a:moveTo>
                  <a:pt x="2314816" y="5273737"/>
                </a:moveTo>
                <a:cubicBezTo>
                  <a:pt x="2309720" y="5274714"/>
                  <a:pt x="2304339" y="5276762"/>
                  <a:pt x="2300909" y="5279143"/>
                </a:cubicBezTo>
                <a:cubicBezTo>
                  <a:pt x="2267856" y="5302385"/>
                  <a:pt x="2242281" y="5314291"/>
                  <a:pt x="2216515" y="5314887"/>
                </a:cubicBezTo>
                <a:cubicBezTo>
                  <a:pt x="2242281" y="5314291"/>
                  <a:pt x="2267856" y="5302385"/>
                  <a:pt x="2300910" y="5279143"/>
                </a:cubicBezTo>
                <a:close/>
                <a:moveTo>
                  <a:pt x="1916629" y="5252000"/>
                </a:moveTo>
                <a:lnTo>
                  <a:pt x="1907132" y="5255330"/>
                </a:lnTo>
                <a:lnTo>
                  <a:pt x="1866619" y="5265015"/>
                </a:lnTo>
                <a:lnTo>
                  <a:pt x="1907133" y="5255330"/>
                </a:lnTo>
                <a:close/>
                <a:moveTo>
                  <a:pt x="2058204" y="5241232"/>
                </a:moveTo>
                <a:cubicBezTo>
                  <a:pt x="2076636" y="5242946"/>
                  <a:pt x="2095174" y="5243803"/>
                  <a:pt x="2108194" y="5255939"/>
                </a:cubicBezTo>
                <a:cubicBezTo>
                  <a:pt x="2095175" y="5243803"/>
                  <a:pt x="2076636" y="5242946"/>
                  <a:pt x="2058204" y="5241232"/>
                </a:cubicBezTo>
                <a:close/>
                <a:moveTo>
                  <a:pt x="0" y="0"/>
                </a:moveTo>
                <a:lnTo>
                  <a:pt x="12191456" y="0"/>
                </a:lnTo>
                <a:lnTo>
                  <a:pt x="12191456" y="873938"/>
                </a:lnTo>
                <a:lnTo>
                  <a:pt x="12192000" y="873938"/>
                </a:lnTo>
                <a:lnTo>
                  <a:pt x="12192000" y="3249107"/>
                </a:lnTo>
                <a:cubicBezTo>
                  <a:pt x="12192000" y="3264730"/>
                  <a:pt x="12192000" y="3274255"/>
                  <a:pt x="12192000" y="3283970"/>
                </a:cubicBezTo>
                <a:lnTo>
                  <a:pt x="12192000" y="3681702"/>
                </a:lnTo>
                <a:lnTo>
                  <a:pt x="12160947" y="3710323"/>
                </a:lnTo>
                <a:cubicBezTo>
                  <a:pt x="12118083" y="3731849"/>
                  <a:pt x="12072360" y="3751282"/>
                  <a:pt x="12026448" y="3770523"/>
                </a:cubicBezTo>
                <a:cubicBezTo>
                  <a:pt x="12013114" y="3776049"/>
                  <a:pt x="11998443" y="3779097"/>
                  <a:pt x="11986443" y="3786526"/>
                </a:cubicBezTo>
                <a:cubicBezTo>
                  <a:pt x="11931195" y="3820436"/>
                  <a:pt x="11877664" y="3857014"/>
                  <a:pt x="11821656" y="3889591"/>
                </a:cubicBezTo>
                <a:cubicBezTo>
                  <a:pt x="11763931" y="3923310"/>
                  <a:pt x="11712304" y="3963126"/>
                  <a:pt x="11672489" y="4017039"/>
                </a:cubicBezTo>
                <a:cubicBezTo>
                  <a:pt x="11635529" y="4067143"/>
                  <a:pt x="11599714" y="4118007"/>
                  <a:pt x="11562947" y="4168300"/>
                </a:cubicBezTo>
                <a:cubicBezTo>
                  <a:pt x="11553613" y="4181065"/>
                  <a:pt x="11545039" y="4196115"/>
                  <a:pt x="11532275" y="4204307"/>
                </a:cubicBezTo>
                <a:cubicBezTo>
                  <a:pt x="11505795" y="4221452"/>
                  <a:pt x="11476838" y="4235359"/>
                  <a:pt x="11448453" y="4249457"/>
                </a:cubicBezTo>
                <a:cubicBezTo>
                  <a:pt x="11424069" y="4261459"/>
                  <a:pt x="11398160" y="4270411"/>
                  <a:pt x="11374346" y="4283366"/>
                </a:cubicBezTo>
                <a:cubicBezTo>
                  <a:pt x="11355296" y="4293655"/>
                  <a:pt x="11338339" y="4307943"/>
                  <a:pt x="11320623" y="4320897"/>
                </a:cubicBezTo>
                <a:cubicBezTo>
                  <a:pt x="11305192" y="4332136"/>
                  <a:pt x="11288238" y="4341852"/>
                  <a:pt x="11275283" y="4355378"/>
                </a:cubicBezTo>
                <a:cubicBezTo>
                  <a:pt x="11243658" y="4388145"/>
                  <a:pt x="11211843" y="4420340"/>
                  <a:pt x="11172600" y="4444536"/>
                </a:cubicBezTo>
                <a:cubicBezTo>
                  <a:pt x="11133927" y="4468538"/>
                  <a:pt x="11097350" y="4495401"/>
                  <a:pt x="11058869" y="4519786"/>
                </a:cubicBezTo>
                <a:cubicBezTo>
                  <a:pt x="11021146" y="4543599"/>
                  <a:pt x="10987046" y="4569697"/>
                  <a:pt x="10967423" y="4611991"/>
                </a:cubicBezTo>
                <a:cubicBezTo>
                  <a:pt x="10958661" y="4630659"/>
                  <a:pt x="10946279" y="4651044"/>
                  <a:pt x="10929704" y="4661903"/>
                </a:cubicBezTo>
                <a:cubicBezTo>
                  <a:pt x="10906081" y="4677334"/>
                  <a:pt x="10876171" y="4682859"/>
                  <a:pt x="10850453" y="4696003"/>
                </a:cubicBezTo>
                <a:cubicBezTo>
                  <a:pt x="10820162" y="4711434"/>
                  <a:pt x="10785111" y="4724770"/>
                  <a:pt x="10764534" y="4749345"/>
                </a:cubicBezTo>
                <a:cubicBezTo>
                  <a:pt x="10746246" y="4771255"/>
                  <a:pt x="10727767" y="4788399"/>
                  <a:pt x="10703573" y="4802305"/>
                </a:cubicBezTo>
                <a:cubicBezTo>
                  <a:pt x="10686617" y="4812022"/>
                  <a:pt x="10674046" y="4829738"/>
                  <a:pt x="10656519" y="4837740"/>
                </a:cubicBezTo>
                <a:cubicBezTo>
                  <a:pt x="10633467" y="4848409"/>
                  <a:pt x="10610225" y="4856791"/>
                  <a:pt x="10590031" y="4873366"/>
                </a:cubicBezTo>
                <a:cubicBezTo>
                  <a:pt x="10569075" y="4890510"/>
                  <a:pt x="10545263" y="4904036"/>
                  <a:pt x="10523354" y="4920039"/>
                </a:cubicBezTo>
                <a:cubicBezTo>
                  <a:pt x="10511734" y="4928611"/>
                  <a:pt x="10502208" y="4939851"/>
                  <a:pt x="10490969" y="4948806"/>
                </a:cubicBezTo>
                <a:cubicBezTo>
                  <a:pt x="10470394" y="4965188"/>
                  <a:pt x="10449438" y="4981191"/>
                  <a:pt x="10428291" y="4996622"/>
                </a:cubicBezTo>
                <a:cubicBezTo>
                  <a:pt x="10407146" y="5012055"/>
                  <a:pt x="10386952" y="5029961"/>
                  <a:pt x="10363709" y="5041201"/>
                </a:cubicBezTo>
                <a:cubicBezTo>
                  <a:pt x="10324086" y="5060251"/>
                  <a:pt x="10280840" y="5071682"/>
                  <a:pt x="10242357" y="5092257"/>
                </a:cubicBezTo>
                <a:cubicBezTo>
                  <a:pt x="10203304" y="5113211"/>
                  <a:pt x="10166536" y="5139503"/>
                  <a:pt x="10131863" y="5167315"/>
                </a:cubicBezTo>
                <a:cubicBezTo>
                  <a:pt x="10104430" y="5189224"/>
                  <a:pt x="10078713" y="5210943"/>
                  <a:pt x="10044230" y="5222182"/>
                </a:cubicBezTo>
                <a:cubicBezTo>
                  <a:pt x="10024990" y="5228470"/>
                  <a:pt x="10004797" y="5242186"/>
                  <a:pt x="9993175" y="5258189"/>
                </a:cubicBezTo>
                <a:cubicBezTo>
                  <a:pt x="9968027" y="5293049"/>
                  <a:pt x="9935832" y="5317626"/>
                  <a:pt x="9899446" y="5338582"/>
                </a:cubicBezTo>
                <a:cubicBezTo>
                  <a:pt x="9850865" y="5366776"/>
                  <a:pt x="9802858" y="5395543"/>
                  <a:pt x="9754088" y="5423166"/>
                </a:cubicBezTo>
                <a:cubicBezTo>
                  <a:pt x="9725323" y="5439551"/>
                  <a:pt x="9696749" y="5456885"/>
                  <a:pt x="9666265" y="5468888"/>
                </a:cubicBezTo>
                <a:cubicBezTo>
                  <a:pt x="9603971" y="5493655"/>
                  <a:pt x="9540152" y="5514799"/>
                  <a:pt x="9477283" y="5537851"/>
                </a:cubicBezTo>
                <a:cubicBezTo>
                  <a:pt x="9456709" y="5545280"/>
                  <a:pt x="9437278" y="5555949"/>
                  <a:pt x="9416321" y="5562426"/>
                </a:cubicBezTo>
                <a:cubicBezTo>
                  <a:pt x="9393650" y="5569475"/>
                  <a:pt x="9369267" y="5571571"/>
                  <a:pt x="9346597" y="5578619"/>
                </a:cubicBezTo>
                <a:cubicBezTo>
                  <a:pt x="9308875" y="5590240"/>
                  <a:pt x="9272298" y="5605101"/>
                  <a:pt x="9234579" y="5616911"/>
                </a:cubicBezTo>
                <a:cubicBezTo>
                  <a:pt x="9161805" y="5639582"/>
                  <a:pt x="9088840" y="5661299"/>
                  <a:pt x="9015878" y="5682826"/>
                </a:cubicBezTo>
                <a:cubicBezTo>
                  <a:pt x="9000257" y="5687399"/>
                  <a:pt x="8983301" y="5687970"/>
                  <a:pt x="8967871" y="5692923"/>
                </a:cubicBezTo>
                <a:cubicBezTo>
                  <a:pt x="8926911" y="5706259"/>
                  <a:pt x="8886142" y="5720736"/>
                  <a:pt x="8845565" y="5735407"/>
                </a:cubicBezTo>
                <a:cubicBezTo>
                  <a:pt x="8820990" y="5744361"/>
                  <a:pt x="8796985" y="5755409"/>
                  <a:pt x="8772219" y="5763982"/>
                </a:cubicBezTo>
                <a:cubicBezTo>
                  <a:pt x="8752407" y="5770840"/>
                  <a:pt x="8732023" y="5776174"/>
                  <a:pt x="8711448" y="5780366"/>
                </a:cubicBezTo>
                <a:cubicBezTo>
                  <a:pt x="8693731" y="5783986"/>
                  <a:pt x="8675253" y="5783603"/>
                  <a:pt x="8657726" y="5787986"/>
                </a:cubicBezTo>
                <a:cubicBezTo>
                  <a:pt x="8610288" y="5799797"/>
                  <a:pt x="8563425" y="5813133"/>
                  <a:pt x="8516369" y="5825705"/>
                </a:cubicBezTo>
                <a:cubicBezTo>
                  <a:pt x="8497511" y="5830659"/>
                  <a:pt x="8478269" y="5834280"/>
                  <a:pt x="8459979" y="5840566"/>
                </a:cubicBezTo>
                <a:cubicBezTo>
                  <a:pt x="8411019" y="5857141"/>
                  <a:pt x="8362822" y="5875999"/>
                  <a:pt x="8313671" y="5891622"/>
                </a:cubicBezTo>
                <a:cubicBezTo>
                  <a:pt x="8272903" y="5904576"/>
                  <a:pt x="8230992" y="5913910"/>
                  <a:pt x="8189651" y="5925341"/>
                </a:cubicBezTo>
                <a:cubicBezTo>
                  <a:pt x="8172124" y="5930295"/>
                  <a:pt x="8155359" y="5937343"/>
                  <a:pt x="8137835" y="5941534"/>
                </a:cubicBezTo>
                <a:cubicBezTo>
                  <a:pt x="8098590" y="5951059"/>
                  <a:pt x="8058774" y="5959059"/>
                  <a:pt x="8019339" y="5968586"/>
                </a:cubicBezTo>
                <a:cubicBezTo>
                  <a:pt x="7996859" y="5974110"/>
                  <a:pt x="7975142" y="5984017"/>
                  <a:pt x="7952280" y="5987637"/>
                </a:cubicBezTo>
                <a:cubicBezTo>
                  <a:pt x="7897987" y="5996209"/>
                  <a:pt x="7843311" y="6002305"/>
                  <a:pt x="7788636" y="6009163"/>
                </a:cubicBezTo>
                <a:cubicBezTo>
                  <a:pt x="7732247" y="6016211"/>
                  <a:pt x="7676047" y="6023642"/>
                  <a:pt x="7619655" y="6029928"/>
                </a:cubicBezTo>
                <a:cubicBezTo>
                  <a:pt x="7588795" y="6033168"/>
                  <a:pt x="7557742" y="6033738"/>
                  <a:pt x="7526880" y="6036786"/>
                </a:cubicBezTo>
                <a:cubicBezTo>
                  <a:pt x="7499828" y="6039455"/>
                  <a:pt x="7472967" y="6044407"/>
                  <a:pt x="7445916" y="6047647"/>
                </a:cubicBezTo>
                <a:cubicBezTo>
                  <a:pt x="7422483" y="6050313"/>
                  <a:pt x="7398860" y="6051837"/>
                  <a:pt x="7375428" y="6054505"/>
                </a:cubicBezTo>
                <a:cubicBezTo>
                  <a:pt x="7337899" y="6058885"/>
                  <a:pt x="7300559" y="6063839"/>
                  <a:pt x="7263220" y="6068411"/>
                </a:cubicBezTo>
                <a:cubicBezTo>
                  <a:pt x="7247599" y="6070126"/>
                  <a:pt x="7231214" y="6074888"/>
                  <a:pt x="7216547" y="6072032"/>
                </a:cubicBezTo>
                <a:cubicBezTo>
                  <a:pt x="7179587" y="6064791"/>
                  <a:pt x="7143199" y="6066887"/>
                  <a:pt x="7106432" y="6071840"/>
                </a:cubicBezTo>
                <a:cubicBezTo>
                  <a:pt x="7093860" y="6073555"/>
                  <a:pt x="7080334" y="6073174"/>
                  <a:pt x="7068141" y="6069936"/>
                </a:cubicBezTo>
                <a:cubicBezTo>
                  <a:pt x="7043184" y="6063457"/>
                  <a:pt x="7018991" y="6054313"/>
                  <a:pt x="6994415" y="6046313"/>
                </a:cubicBezTo>
                <a:cubicBezTo>
                  <a:pt x="6991747" y="6045361"/>
                  <a:pt x="6988509" y="6045169"/>
                  <a:pt x="6985653" y="6044599"/>
                </a:cubicBezTo>
                <a:cubicBezTo>
                  <a:pt x="6969457" y="6041359"/>
                  <a:pt x="6953457" y="6038120"/>
                  <a:pt x="6937263" y="6035263"/>
                </a:cubicBezTo>
                <a:cubicBezTo>
                  <a:pt x="6928501" y="6033738"/>
                  <a:pt x="6919547" y="6033549"/>
                  <a:pt x="6910782" y="6032214"/>
                </a:cubicBezTo>
                <a:cubicBezTo>
                  <a:pt x="6876872" y="6026880"/>
                  <a:pt x="6839534" y="6035834"/>
                  <a:pt x="6810195" y="6012784"/>
                </a:cubicBezTo>
                <a:cubicBezTo>
                  <a:pt x="6791144" y="5997923"/>
                  <a:pt x="6772665" y="6001353"/>
                  <a:pt x="6752283" y="6003639"/>
                </a:cubicBezTo>
                <a:cubicBezTo>
                  <a:pt x="6736851" y="6005353"/>
                  <a:pt x="6721038" y="6004782"/>
                  <a:pt x="6705417" y="6004974"/>
                </a:cubicBezTo>
                <a:cubicBezTo>
                  <a:pt x="6677984" y="6005543"/>
                  <a:pt x="6650551" y="6005735"/>
                  <a:pt x="6623118" y="6006687"/>
                </a:cubicBezTo>
                <a:cubicBezTo>
                  <a:pt x="6614353" y="6007067"/>
                  <a:pt x="6605401" y="6011832"/>
                  <a:pt x="6596828" y="6011070"/>
                </a:cubicBezTo>
                <a:cubicBezTo>
                  <a:pt x="6557201" y="6007449"/>
                  <a:pt x="6517576" y="6001734"/>
                  <a:pt x="6477951" y="5998495"/>
                </a:cubicBezTo>
                <a:cubicBezTo>
                  <a:pt x="6455472" y="5996591"/>
                  <a:pt x="6432420" y="6000209"/>
                  <a:pt x="6410131" y="5997543"/>
                </a:cubicBezTo>
                <a:cubicBezTo>
                  <a:pt x="6384414" y="5994495"/>
                  <a:pt x="6359268" y="5986685"/>
                  <a:pt x="6333739" y="5981920"/>
                </a:cubicBezTo>
                <a:cubicBezTo>
                  <a:pt x="6326691" y="5980589"/>
                  <a:pt x="6318880" y="5982303"/>
                  <a:pt x="6311449" y="5982682"/>
                </a:cubicBezTo>
                <a:cubicBezTo>
                  <a:pt x="6303068" y="5983064"/>
                  <a:pt x="6294876" y="5983826"/>
                  <a:pt x="6286493" y="5984017"/>
                </a:cubicBezTo>
                <a:cubicBezTo>
                  <a:pt x="6260964" y="5984399"/>
                  <a:pt x="6235437" y="5983826"/>
                  <a:pt x="6209909" y="5985161"/>
                </a:cubicBezTo>
                <a:cubicBezTo>
                  <a:pt x="6194288" y="5985922"/>
                  <a:pt x="6177905" y="5993733"/>
                  <a:pt x="6163425" y="5990874"/>
                </a:cubicBezTo>
                <a:cubicBezTo>
                  <a:pt x="6133897" y="5985351"/>
                  <a:pt x="6104368" y="5997733"/>
                  <a:pt x="6074842" y="5987447"/>
                </a:cubicBezTo>
                <a:cubicBezTo>
                  <a:pt x="6065695" y="5984399"/>
                  <a:pt x="6053124" y="5992019"/>
                  <a:pt x="6042072" y="5992399"/>
                </a:cubicBezTo>
                <a:cubicBezTo>
                  <a:pt x="6014449" y="5993351"/>
                  <a:pt x="5986828" y="5993161"/>
                  <a:pt x="5959204" y="5992971"/>
                </a:cubicBezTo>
                <a:cubicBezTo>
                  <a:pt x="5934438" y="5992781"/>
                  <a:pt x="5908719" y="5995447"/>
                  <a:pt x="5884906" y="5990113"/>
                </a:cubicBezTo>
                <a:cubicBezTo>
                  <a:pt x="5859949" y="5984399"/>
                  <a:pt x="5837471" y="5985161"/>
                  <a:pt x="5813275" y="5991637"/>
                </a:cubicBezTo>
                <a:cubicBezTo>
                  <a:pt x="5796702" y="5996019"/>
                  <a:pt x="5779174" y="5996591"/>
                  <a:pt x="5762029" y="5997923"/>
                </a:cubicBezTo>
                <a:cubicBezTo>
                  <a:pt x="5743551" y="5999447"/>
                  <a:pt x="5723166" y="5995447"/>
                  <a:pt x="5706401" y="6001734"/>
                </a:cubicBezTo>
                <a:cubicBezTo>
                  <a:pt x="5656488" y="6020403"/>
                  <a:pt x="5605244" y="6024403"/>
                  <a:pt x="5553045" y="6024403"/>
                </a:cubicBezTo>
                <a:cubicBezTo>
                  <a:pt x="5543518" y="6024403"/>
                  <a:pt x="5533802" y="6021738"/>
                  <a:pt x="5524660" y="6018880"/>
                </a:cubicBezTo>
                <a:cubicBezTo>
                  <a:pt x="5471316" y="6001734"/>
                  <a:pt x="5417784" y="6003257"/>
                  <a:pt x="5363491" y="6013736"/>
                </a:cubicBezTo>
                <a:cubicBezTo>
                  <a:pt x="5352250" y="6016022"/>
                  <a:pt x="5339677" y="6016403"/>
                  <a:pt x="5328438" y="6014118"/>
                </a:cubicBezTo>
                <a:cubicBezTo>
                  <a:pt x="5296812" y="6007449"/>
                  <a:pt x="5266141" y="5996399"/>
                  <a:pt x="5234326" y="5991637"/>
                </a:cubicBezTo>
                <a:cubicBezTo>
                  <a:pt x="5181748" y="5983826"/>
                  <a:pt x="5136216" y="6010115"/>
                  <a:pt x="5089162" y="6027262"/>
                </a:cubicBezTo>
                <a:cubicBezTo>
                  <a:pt x="5044391" y="6043455"/>
                  <a:pt x="5006292" y="6080032"/>
                  <a:pt x="4953328" y="6071840"/>
                </a:cubicBezTo>
                <a:cubicBezTo>
                  <a:pt x="4947996" y="6071078"/>
                  <a:pt x="4942089" y="6076222"/>
                  <a:pt x="4936184" y="6077555"/>
                </a:cubicBezTo>
                <a:cubicBezTo>
                  <a:pt x="4919991" y="6081176"/>
                  <a:pt x="4903799" y="6085555"/>
                  <a:pt x="4887415" y="6087272"/>
                </a:cubicBezTo>
                <a:cubicBezTo>
                  <a:pt x="4867412" y="6089558"/>
                  <a:pt x="4847027" y="6088797"/>
                  <a:pt x="4827024" y="6090701"/>
                </a:cubicBezTo>
                <a:cubicBezTo>
                  <a:pt x="4814165" y="6091844"/>
                  <a:pt x="4801401" y="6093939"/>
                  <a:pt x="4788661" y="6095749"/>
                </a:cubicBezTo>
                <a:lnTo>
                  <a:pt x="4785776" y="6096000"/>
                </a:lnTo>
                <a:lnTo>
                  <a:pt x="4726469" y="6096000"/>
                </a:lnTo>
                <a:lnTo>
                  <a:pt x="4719697" y="6095130"/>
                </a:lnTo>
                <a:cubicBezTo>
                  <a:pt x="4709481" y="6092939"/>
                  <a:pt x="4699289" y="6090320"/>
                  <a:pt x="4689098" y="6088605"/>
                </a:cubicBezTo>
                <a:cubicBezTo>
                  <a:pt x="4660331" y="6083842"/>
                  <a:pt x="4628705" y="6085176"/>
                  <a:pt x="4603368" y="6072984"/>
                </a:cubicBezTo>
                <a:cubicBezTo>
                  <a:pt x="4576318" y="6060029"/>
                  <a:pt x="4550599" y="6054123"/>
                  <a:pt x="4522596" y="6058123"/>
                </a:cubicBezTo>
                <a:cubicBezTo>
                  <a:pt x="4513260" y="6059457"/>
                  <a:pt x="4501257" y="6067459"/>
                  <a:pt x="4497068" y="6075649"/>
                </a:cubicBezTo>
                <a:cubicBezTo>
                  <a:pt x="4487731" y="6093938"/>
                  <a:pt x="4474969" y="6097178"/>
                  <a:pt x="4457632" y="6090890"/>
                </a:cubicBezTo>
                <a:cubicBezTo>
                  <a:pt x="4442581" y="6085555"/>
                  <a:pt x="4424104" y="6082890"/>
                  <a:pt x="4413817" y="6072601"/>
                </a:cubicBezTo>
                <a:cubicBezTo>
                  <a:pt x="4384668" y="6043455"/>
                  <a:pt x="4347518" y="6042503"/>
                  <a:pt x="4311323" y="6034693"/>
                </a:cubicBezTo>
                <a:cubicBezTo>
                  <a:pt x="4289227" y="6029928"/>
                  <a:pt x="4268649" y="6029738"/>
                  <a:pt x="4246551" y="6032976"/>
                </a:cubicBezTo>
                <a:cubicBezTo>
                  <a:pt x="4198546" y="6040216"/>
                  <a:pt x="4151870" y="6029928"/>
                  <a:pt x="4105766" y="6016784"/>
                </a:cubicBezTo>
                <a:cubicBezTo>
                  <a:pt x="4075285" y="6008022"/>
                  <a:pt x="4044043" y="6002687"/>
                  <a:pt x="4013753" y="5993733"/>
                </a:cubicBezTo>
                <a:cubicBezTo>
                  <a:pt x="3991083" y="5986874"/>
                  <a:pt x="3968414" y="5978682"/>
                  <a:pt x="3947648" y="5967634"/>
                </a:cubicBezTo>
                <a:cubicBezTo>
                  <a:pt x="3917546" y="5951440"/>
                  <a:pt x="3891259" y="5927055"/>
                  <a:pt x="3852966" y="5933533"/>
                </a:cubicBezTo>
                <a:cubicBezTo>
                  <a:pt x="3819245" y="5939247"/>
                  <a:pt x="3788766" y="5927247"/>
                  <a:pt x="3757902" y="5915816"/>
                </a:cubicBezTo>
                <a:cubicBezTo>
                  <a:pt x="3735231" y="5907434"/>
                  <a:pt x="3712565" y="5898859"/>
                  <a:pt x="3689131" y="5893526"/>
                </a:cubicBezTo>
                <a:cubicBezTo>
                  <a:pt x="3661315" y="5887239"/>
                  <a:pt x="3629882" y="5889907"/>
                  <a:pt x="3605116" y="5878285"/>
                </a:cubicBezTo>
                <a:cubicBezTo>
                  <a:pt x="3579206" y="5866093"/>
                  <a:pt x="3557682" y="5874285"/>
                  <a:pt x="3534629" y="5877715"/>
                </a:cubicBezTo>
                <a:cubicBezTo>
                  <a:pt x="3497862" y="5883049"/>
                  <a:pt x="3461282" y="5892955"/>
                  <a:pt x="3424135" y="5880382"/>
                </a:cubicBezTo>
                <a:cubicBezTo>
                  <a:pt x="3378986" y="5865141"/>
                  <a:pt x="3334216" y="5848758"/>
                  <a:pt x="3288877" y="5834280"/>
                </a:cubicBezTo>
                <a:cubicBezTo>
                  <a:pt x="3271348" y="5828753"/>
                  <a:pt x="3252492" y="5826467"/>
                  <a:pt x="3234202" y="5823991"/>
                </a:cubicBezTo>
                <a:cubicBezTo>
                  <a:pt x="3216867" y="5821895"/>
                  <a:pt x="3196102" y="5827230"/>
                  <a:pt x="3182763" y="5819229"/>
                </a:cubicBezTo>
                <a:cubicBezTo>
                  <a:pt x="3148472" y="5798655"/>
                  <a:pt x="3113231" y="5788558"/>
                  <a:pt x="3073604" y="5788558"/>
                </a:cubicBezTo>
                <a:cubicBezTo>
                  <a:pt x="3058743" y="5788558"/>
                  <a:pt x="3044264" y="5779984"/>
                  <a:pt x="3029216" y="5778459"/>
                </a:cubicBezTo>
                <a:cubicBezTo>
                  <a:pt x="3008639" y="5776555"/>
                  <a:pt x="2985016" y="5771411"/>
                  <a:pt x="2967110" y="5778651"/>
                </a:cubicBezTo>
                <a:cubicBezTo>
                  <a:pt x="2925008" y="5795797"/>
                  <a:pt x="2890910" y="5781507"/>
                  <a:pt x="2854140" y="5764553"/>
                </a:cubicBezTo>
                <a:cubicBezTo>
                  <a:pt x="2817943" y="5747789"/>
                  <a:pt x="2779842" y="5734455"/>
                  <a:pt x="2741360" y="5723403"/>
                </a:cubicBezTo>
                <a:cubicBezTo>
                  <a:pt x="2726882" y="5719403"/>
                  <a:pt x="2709548" y="5726072"/>
                  <a:pt x="2693543" y="5727405"/>
                </a:cubicBezTo>
                <a:cubicBezTo>
                  <a:pt x="2687827" y="5727786"/>
                  <a:pt x="2681540" y="5728358"/>
                  <a:pt x="2676398" y="5726453"/>
                </a:cubicBezTo>
                <a:cubicBezTo>
                  <a:pt x="2626677" y="5708163"/>
                  <a:pt x="2576191" y="5694257"/>
                  <a:pt x="2522279" y="5703782"/>
                </a:cubicBezTo>
                <a:cubicBezTo>
                  <a:pt x="2517327" y="5704735"/>
                  <a:pt x="2511800" y="5702639"/>
                  <a:pt x="2506847" y="5701305"/>
                </a:cubicBezTo>
                <a:cubicBezTo>
                  <a:pt x="2482652" y="5694447"/>
                  <a:pt x="2459029" y="5683589"/>
                  <a:pt x="2434456" y="5681112"/>
                </a:cubicBezTo>
                <a:cubicBezTo>
                  <a:pt x="2373874" y="5675016"/>
                  <a:pt x="2312915" y="5672538"/>
                  <a:pt x="2251948" y="5668538"/>
                </a:cubicBezTo>
                <a:cubicBezTo>
                  <a:pt x="2248138" y="5668349"/>
                  <a:pt x="2244137" y="5668349"/>
                  <a:pt x="2240710" y="5667014"/>
                </a:cubicBezTo>
                <a:cubicBezTo>
                  <a:pt x="2218229" y="5658822"/>
                  <a:pt x="2198608" y="5661490"/>
                  <a:pt x="2179556" y="5677111"/>
                </a:cubicBezTo>
                <a:cubicBezTo>
                  <a:pt x="2171173" y="5683969"/>
                  <a:pt x="2159743" y="5687589"/>
                  <a:pt x="2149267" y="5691399"/>
                </a:cubicBezTo>
                <a:cubicBezTo>
                  <a:pt x="2133834" y="5697115"/>
                  <a:pt x="2118023" y="5702639"/>
                  <a:pt x="2102021" y="5706259"/>
                </a:cubicBezTo>
                <a:cubicBezTo>
                  <a:pt x="2086208" y="5709688"/>
                  <a:pt x="2069254" y="5714449"/>
                  <a:pt x="2054013" y="5711784"/>
                </a:cubicBezTo>
                <a:cubicBezTo>
                  <a:pt x="2026581" y="5707022"/>
                  <a:pt x="2000479" y="5696353"/>
                  <a:pt x="1973429" y="5689303"/>
                </a:cubicBezTo>
                <a:cubicBezTo>
                  <a:pt x="1964094" y="5686826"/>
                  <a:pt x="1953806" y="5687209"/>
                  <a:pt x="1944092" y="5687017"/>
                </a:cubicBezTo>
                <a:cubicBezTo>
                  <a:pt x="1921800" y="5686447"/>
                  <a:pt x="1898940" y="5691971"/>
                  <a:pt x="1878748" y="5676159"/>
                </a:cubicBezTo>
                <a:cubicBezTo>
                  <a:pt x="1860079" y="5661299"/>
                  <a:pt x="1841216" y="5665680"/>
                  <a:pt x="1821596" y="5676920"/>
                </a:cubicBezTo>
                <a:cubicBezTo>
                  <a:pt x="1807497" y="5684922"/>
                  <a:pt x="1791496" y="5691209"/>
                  <a:pt x="1775684" y="5694257"/>
                </a:cubicBezTo>
                <a:cubicBezTo>
                  <a:pt x="1753965" y="5698447"/>
                  <a:pt x="1732439" y="5700163"/>
                  <a:pt x="1709006" y="5697685"/>
                </a:cubicBezTo>
                <a:cubicBezTo>
                  <a:pt x="1692431" y="5695971"/>
                  <a:pt x="1678904" y="5695209"/>
                  <a:pt x="1665950" y="5685113"/>
                </a:cubicBezTo>
                <a:cubicBezTo>
                  <a:pt x="1663856" y="5683589"/>
                  <a:pt x="1660046" y="5683207"/>
                  <a:pt x="1657188" y="5683399"/>
                </a:cubicBezTo>
                <a:cubicBezTo>
                  <a:pt x="1619658" y="5686637"/>
                  <a:pt x="1582510" y="5684922"/>
                  <a:pt x="1544598" y="5682634"/>
                </a:cubicBezTo>
                <a:cubicBezTo>
                  <a:pt x="1496403" y="5679589"/>
                  <a:pt x="1445725" y="5688541"/>
                  <a:pt x="1404006" y="5720546"/>
                </a:cubicBezTo>
                <a:cubicBezTo>
                  <a:pt x="1397909" y="5725310"/>
                  <a:pt x="1388765" y="5727405"/>
                  <a:pt x="1380762" y="5728549"/>
                </a:cubicBezTo>
                <a:cubicBezTo>
                  <a:pt x="1343044" y="5733501"/>
                  <a:pt x="1305132" y="5736930"/>
                  <a:pt x="1267411" y="5742455"/>
                </a:cubicBezTo>
                <a:cubicBezTo>
                  <a:pt x="1246837" y="5745503"/>
                  <a:pt x="1225310" y="5748170"/>
                  <a:pt x="1206641" y="5756553"/>
                </a:cubicBezTo>
                <a:cubicBezTo>
                  <a:pt x="1188354" y="5764743"/>
                  <a:pt x="1173681" y="5774459"/>
                  <a:pt x="1162823" y="5757315"/>
                </a:cubicBezTo>
                <a:cubicBezTo>
                  <a:pt x="1143394" y="5766459"/>
                  <a:pt x="1126437" y="5774080"/>
                  <a:pt x="1109865" y="5782270"/>
                </a:cubicBezTo>
                <a:cubicBezTo>
                  <a:pt x="1103767" y="5785318"/>
                  <a:pt x="1098623" y="5790272"/>
                  <a:pt x="1092527" y="5793130"/>
                </a:cubicBezTo>
                <a:cubicBezTo>
                  <a:pt x="1086048" y="5796178"/>
                  <a:pt x="1078810" y="5798082"/>
                  <a:pt x="1071762" y="5799607"/>
                </a:cubicBezTo>
                <a:cubicBezTo>
                  <a:pt x="1040327" y="5806465"/>
                  <a:pt x="1008894" y="5812751"/>
                  <a:pt x="977653" y="5820182"/>
                </a:cubicBezTo>
                <a:cubicBezTo>
                  <a:pt x="971554" y="5821705"/>
                  <a:pt x="966411" y="5827801"/>
                  <a:pt x="960887" y="5831801"/>
                </a:cubicBezTo>
                <a:cubicBezTo>
                  <a:pt x="957266" y="5834470"/>
                  <a:pt x="953648" y="5838470"/>
                  <a:pt x="949646" y="5839042"/>
                </a:cubicBezTo>
                <a:cubicBezTo>
                  <a:pt x="919165" y="5843614"/>
                  <a:pt x="888877" y="5848949"/>
                  <a:pt x="858205" y="5851234"/>
                </a:cubicBezTo>
                <a:cubicBezTo>
                  <a:pt x="832486" y="5853138"/>
                  <a:pt x="807719" y="5852568"/>
                  <a:pt x="801053" y="5885715"/>
                </a:cubicBezTo>
                <a:cubicBezTo>
                  <a:pt x="799909" y="5891432"/>
                  <a:pt x="791717" y="5897528"/>
                  <a:pt x="785432" y="5900384"/>
                </a:cubicBezTo>
                <a:cubicBezTo>
                  <a:pt x="767524" y="5908576"/>
                  <a:pt x="748471" y="5914101"/>
                  <a:pt x="730754" y="5922482"/>
                </a:cubicBezTo>
                <a:cubicBezTo>
                  <a:pt x="672650" y="5950488"/>
                  <a:pt x="611880" y="5968205"/>
                  <a:pt x="546917" y="5964966"/>
                </a:cubicBezTo>
                <a:cubicBezTo>
                  <a:pt x="526724" y="5964014"/>
                  <a:pt x="507102" y="5953726"/>
                  <a:pt x="494337" y="5949915"/>
                </a:cubicBezTo>
                <a:cubicBezTo>
                  <a:pt x="457572" y="5964966"/>
                  <a:pt x="426709" y="5979445"/>
                  <a:pt x="394511" y="5990303"/>
                </a:cubicBezTo>
                <a:cubicBezTo>
                  <a:pt x="366127" y="6000019"/>
                  <a:pt x="336408" y="6006115"/>
                  <a:pt x="307259" y="6013163"/>
                </a:cubicBezTo>
                <a:cubicBezTo>
                  <a:pt x="296590" y="6015832"/>
                  <a:pt x="285732" y="6017355"/>
                  <a:pt x="274873" y="6018690"/>
                </a:cubicBezTo>
                <a:cubicBezTo>
                  <a:pt x="240965" y="6022880"/>
                  <a:pt x="205529" y="6012784"/>
                  <a:pt x="172384" y="6028786"/>
                </a:cubicBezTo>
                <a:cubicBezTo>
                  <a:pt x="155046" y="6037168"/>
                  <a:pt x="137898" y="6047265"/>
                  <a:pt x="119613" y="6051647"/>
                </a:cubicBezTo>
                <a:cubicBezTo>
                  <a:pt x="99990" y="6056409"/>
                  <a:pt x="80794" y="6063839"/>
                  <a:pt x="61197" y="6069150"/>
                </a:cubicBezTo>
                <a:lnTo>
                  <a:pt x="544" y="6073921"/>
                </a:lnTo>
                <a:lnTo>
                  <a:pt x="544" y="5946682"/>
                </a:lnTo>
                <a:lnTo>
                  <a:pt x="0" y="5946682"/>
                </a:lnTo>
                <a:lnTo>
                  <a:pt x="0" y="1335314"/>
                </a:lnTo>
                <a:lnTo>
                  <a:pt x="0" y="873938"/>
                </a:lnTo>
                <a:close/>
              </a:path>
            </a:pathLst>
          </a:custGeom>
          <a:noFill/>
          <a:ln>
            <a:noFill/>
          </a:ln>
          <a:effectLst>
            <a:outerShdw blurRad="381000" dist="152400" dir="5400000" algn="t" rotWithShape="0">
              <a:srgbClr val="000000">
                <a:alpha val="20000"/>
              </a:srgbClr>
            </a:outerShdw>
          </a:effectLst>
        </p:spPr>
      </p:pic>
      <p:grpSp>
        <p:nvGrpSpPr>
          <p:cNvPr id="157" name="Google Shape;157;p16"/>
          <p:cNvGrpSpPr/>
          <p:nvPr/>
        </p:nvGrpSpPr>
        <p:grpSpPr>
          <a:xfrm>
            <a:off x="544" y="3296010"/>
            <a:ext cx="12191456" cy="2849976"/>
            <a:chOff x="476" y="-3923157"/>
            <a:chExt cx="10667524" cy="2493729"/>
          </a:xfrm>
        </p:grpSpPr>
        <p:sp>
          <p:nvSpPr>
            <p:cNvPr id="158" name="Google Shape;158;p16"/>
            <p:cNvSpPr/>
            <p:nvPr/>
          </p:nvSpPr>
          <p:spPr>
            <a:xfrm>
              <a:off x="476" y="-3923156"/>
              <a:ext cx="10667524" cy="2493728"/>
            </a:xfrm>
            <a:custGeom>
              <a:avLst/>
              <a:gdLst/>
              <a:ahLst/>
              <a:cxnLst/>
              <a:rect l="l" t="t" r="r" b="b"/>
              <a:pathLst>
                <a:path w="6095524" h="1424940" extrusionOk="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59" name="Google Shape;159;p16"/>
            <p:cNvSpPr/>
            <p:nvPr/>
          </p:nvSpPr>
          <p:spPr>
            <a:xfrm>
              <a:off x="476" y="-3923157"/>
              <a:ext cx="10667524" cy="2493728"/>
            </a:xfrm>
            <a:custGeom>
              <a:avLst/>
              <a:gdLst/>
              <a:ahLst/>
              <a:cxnLst/>
              <a:rect l="l" t="t" r="r" b="b"/>
              <a:pathLst>
                <a:path w="6095524" h="1424940" extrusionOk="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rotWithShape="1">
              <a:blip r:embed="rId4">
                <a:alphaModFix amt="57000"/>
              </a:blip>
              <a:tile tx="0" ty="0" sx="100000" sy="100000" flip="none" algn="tl"/>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sp>
        <p:nvSpPr>
          <p:cNvPr id="160" name="Google Shape;160;p16"/>
          <p:cNvSpPr txBox="1"/>
          <p:nvPr/>
        </p:nvSpPr>
        <p:spPr>
          <a:xfrm>
            <a:off x="18149" y="-274839"/>
            <a:ext cx="5558489" cy="1325563"/>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None/>
            </a:pPr>
            <a:r>
              <a:rPr lang="en-US" sz="4400" b="1" i="1" u="sng">
                <a:solidFill>
                  <a:schemeClr val="dk1"/>
                </a:solidFill>
                <a:latin typeface="Play"/>
                <a:ea typeface="Play"/>
                <a:cs typeface="Play"/>
                <a:sym typeface="Play"/>
              </a:rPr>
              <a:t>Tech Stack </a:t>
            </a:r>
            <a:r>
              <a:rPr lang="en-US" sz="4400" b="1" i="1">
                <a:solidFill>
                  <a:schemeClr val="dk1"/>
                </a:solidFill>
                <a:latin typeface="Play"/>
                <a:ea typeface="Play"/>
                <a:cs typeface="Play"/>
                <a:sym typeface="Play"/>
              </a:rPr>
              <a:t>:-</a:t>
            </a:r>
            <a:endParaRPr/>
          </a:p>
        </p:txBody>
      </p:sp>
      <p:sp>
        <p:nvSpPr>
          <p:cNvPr id="161" name="Google Shape;161;p16"/>
          <p:cNvSpPr/>
          <p:nvPr/>
        </p:nvSpPr>
        <p:spPr>
          <a:xfrm>
            <a:off x="374156" y="1313723"/>
            <a:ext cx="2154193" cy="1292515"/>
          </a:xfrm>
          <a:custGeom>
            <a:avLst/>
            <a:gdLst/>
            <a:ahLst/>
            <a:cxnLst/>
            <a:rect l="l" t="t" r="r" b="b"/>
            <a:pathLst>
              <a:path w="2154193" h="1292515" extrusionOk="0">
                <a:moveTo>
                  <a:pt x="0" y="0"/>
                </a:moveTo>
                <a:lnTo>
                  <a:pt x="2154193" y="0"/>
                </a:lnTo>
                <a:lnTo>
                  <a:pt x="2154193" y="1292515"/>
                </a:lnTo>
                <a:lnTo>
                  <a:pt x="0" y="1292515"/>
                </a:lnTo>
                <a:lnTo>
                  <a:pt x="0" y="0"/>
                </a:lnTo>
                <a:close/>
              </a:path>
            </a:pathLst>
          </a:custGeom>
          <a:solidFill>
            <a:srgbClr val="126082"/>
          </a:solidFill>
          <a:ln w="19050" cap="flat" cmpd="sng">
            <a:solidFill>
              <a:schemeClr val="lt1"/>
            </a:solidFill>
            <a:prstDash val="solid"/>
            <a:miter lim="800000"/>
            <a:headEnd type="none" w="sm" len="sm"/>
            <a:tailEnd type="none" w="sm" len="sm"/>
          </a:ln>
        </p:spPr>
        <p:txBody>
          <a:bodyPr spcFirstLastPara="1" wrap="square" lIns="106675" tIns="106675" rIns="106675" bIns="106675" anchor="ctr" anchorCtr="0">
            <a:noAutofit/>
          </a:bodyPr>
          <a:lstStyle/>
          <a:p>
            <a:pPr marL="0" marR="0" lvl="0" indent="0" algn="ctr" rtl="0">
              <a:lnSpc>
                <a:spcPct val="90000"/>
              </a:lnSpc>
              <a:spcBef>
                <a:spcPts val="0"/>
              </a:spcBef>
              <a:spcAft>
                <a:spcPts val="0"/>
              </a:spcAft>
              <a:buClr>
                <a:schemeClr val="lt1"/>
              </a:buClr>
              <a:buSzPts val="2800"/>
              <a:buFont typeface="Arial"/>
              <a:buNone/>
            </a:pPr>
            <a:r>
              <a:rPr lang="en-US" sz="2800">
                <a:solidFill>
                  <a:schemeClr val="lt1"/>
                </a:solidFill>
                <a:latin typeface="Arial"/>
                <a:ea typeface="Arial"/>
                <a:cs typeface="Arial"/>
                <a:sym typeface="Arial"/>
              </a:rPr>
              <a:t>Flight Controller</a:t>
            </a:r>
            <a:endParaRPr/>
          </a:p>
        </p:txBody>
      </p:sp>
      <p:sp>
        <p:nvSpPr>
          <p:cNvPr id="162" name="Google Shape;162;p16"/>
          <p:cNvSpPr/>
          <p:nvPr/>
        </p:nvSpPr>
        <p:spPr>
          <a:xfrm>
            <a:off x="2644953" y="1313723"/>
            <a:ext cx="2154193" cy="1292515"/>
          </a:xfrm>
          <a:custGeom>
            <a:avLst/>
            <a:gdLst/>
            <a:ahLst/>
            <a:cxnLst/>
            <a:rect l="l" t="t" r="r" b="b"/>
            <a:pathLst>
              <a:path w="2154193" h="1292515" extrusionOk="0">
                <a:moveTo>
                  <a:pt x="0" y="0"/>
                </a:moveTo>
                <a:lnTo>
                  <a:pt x="2154193" y="0"/>
                </a:lnTo>
                <a:lnTo>
                  <a:pt x="2154193" y="1292515"/>
                </a:lnTo>
                <a:lnTo>
                  <a:pt x="0" y="1292515"/>
                </a:lnTo>
                <a:lnTo>
                  <a:pt x="0" y="0"/>
                </a:lnTo>
                <a:close/>
              </a:path>
            </a:pathLst>
          </a:custGeom>
          <a:solidFill>
            <a:srgbClr val="126082"/>
          </a:solidFill>
          <a:ln w="19050" cap="flat" cmpd="sng">
            <a:solidFill>
              <a:schemeClr val="lt1"/>
            </a:solidFill>
            <a:prstDash val="solid"/>
            <a:miter lim="800000"/>
            <a:headEnd type="none" w="sm" len="sm"/>
            <a:tailEnd type="none" w="sm" len="sm"/>
          </a:ln>
        </p:spPr>
        <p:txBody>
          <a:bodyPr spcFirstLastPara="1" wrap="square" lIns="106675" tIns="106675" rIns="106675" bIns="106675" anchor="ctr" anchorCtr="0">
            <a:noAutofit/>
          </a:bodyPr>
          <a:lstStyle/>
          <a:p>
            <a:pPr marL="0" marR="0" lvl="0" indent="0" algn="ctr" rtl="0">
              <a:lnSpc>
                <a:spcPct val="90000"/>
              </a:lnSpc>
              <a:spcBef>
                <a:spcPts val="0"/>
              </a:spcBef>
              <a:spcAft>
                <a:spcPts val="0"/>
              </a:spcAft>
              <a:buClr>
                <a:schemeClr val="lt1"/>
              </a:buClr>
              <a:buSzPts val="2800"/>
              <a:buFont typeface="Arial"/>
              <a:buNone/>
            </a:pPr>
            <a:r>
              <a:rPr lang="en-US" sz="2800">
                <a:solidFill>
                  <a:schemeClr val="lt1"/>
                </a:solidFill>
                <a:latin typeface="Arial"/>
                <a:ea typeface="Arial"/>
                <a:cs typeface="Arial"/>
                <a:sym typeface="Arial"/>
              </a:rPr>
              <a:t>Transmitter Receiver</a:t>
            </a:r>
            <a:endParaRPr/>
          </a:p>
        </p:txBody>
      </p:sp>
      <p:sp>
        <p:nvSpPr>
          <p:cNvPr id="163" name="Google Shape;163;p16"/>
          <p:cNvSpPr/>
          <p:nvPr/>
        </p:nvSpPr>
        <p:spPr>
          <a:xfrm>
            <a:off x="374156" y="2755071"/>
            <a:ext cx="2154193" cy="1292515"/>
          </a:xfrm>
          <a:custGeom>
            <a:avLst/>
            <a:gdLst/>
            <a:ahLst/>
            <a:cxnLst/>
            <a:rect l="l" t="t" r="r" b="b"/>
            <a:pathLst>
              <a:path w="2154193" h="1292515" extrusionOk="0">
                <a:moveTo>
                  <a:pt x="0" y="0"/>
                </a:moveTo>
                <a:lnTo>
                  <a:pt x="2154193" y="0"/>
                </a:lnTo>
                <a:lnTo>
                  <a:pt x="2154193" y="1292515"/>
                </a:lnTo>
                <a:lnTo>
                  <a:pt x="0" y="1292515"/>
                </a:lnTo>
                <a:lnTo>
                  <a:pt x="0" y="0"/>
                </a:lnTo>
                <a:close/>
              </a:path>
            </a:pathLst>
          </a:custGeom>
          <a:solidFill>
            <a:srgbClr val="126082"/>
          </a:solidFill>
          <a:ln w="19050" cap="flat" cmpd="sng">
            <a:solidFill>
              <a:schemeClr val="lt1"/>
            </a:solidFill>
            <a:prstDash val="solid"/>
            <a:miter lim="800000"/>
            <a:headEnd type="none" w="sm" len="sm"/>
            <a:tailEnd type="none" w="sm" len="sm"/>
          </a:ln>
        </p:spPr>
        <p:txBody>
          <a:bodyPr spcFirstLastPara="1" wrap="square" lIns="106675" tIns="106675" rIns="106675" bIns="106675" anchor="ctr" anchorCtr="0">
            <a:noAutofit/>
          </a:bodyPr>
          <a:lstStyle/>
          <a:p>
            <a:pPr marL="0" marR="0" lvl="0" indent="0" algn="ctr" rtl="0">
              <a:lnSpc>
                <a:spcPct val="90000"/>
              </a:lnSpc>
              <a:spcBef>
                <a:spcPts val="0"/>
              </a:spcBef>
              <a:spcAft>
                <a:spcPts val="0"/>
              </a:spcAft>
              <a:buClr>
                <a:schemeClr val="lt1"/>
              </a:buClr>
              <a:buSzPts val="2800"/>
              <a:buFont typeface="Arial"/>
              <a:buNone/>
            </a:pPr>
            <a:r>
              <a:rPr lang="en-US" sz="2800">
                <a:solidFill>
                  <a:schemeClr val="lt1"/>
                </a:solidFill>
                <a:latin typeface="Arial"/>
                <a:ea typeface="Arial"/>
                <a:cs typeface="Arial"/>
                <a:sym typeface="Arial"/>
              </a:rPr>
              <a:t>Electronic Speed Controllers</a:t>
            </a:r>
            <a:endParaRPr/>
          </a:p>
        </p:txBody>
      </p:sp>
      <p:sp>
        <p:nvSpPr>
          <p:cNvPr id="164" name="Google Shape;164;p16"/>
          <p:cNvSpPr/>
          <p:nvPr/>
        </p:nvSpPr>
        <p:spPr>
          <a:xfrm>
            <a:off x="2644954" y="2755071"/>
            <a:ext cx="2154193" cy="1292515"/>
          </a:xfrm>
          <a:custGeom>
            <a:avLst/>
            <a:gdLst/>
            <a:ahLst/>
            <a:cxnLst/>
            <a:rect l="l" t="t" r="r" b="b"/>
            <a:pathLst>
              <a:path w="2154193" h="1292515" extrusionOk="0">
                <a:moveTo>
                  <a:pt x="0" y="0"/>
                </a:moveTo>
                <a:lnTo>
                  <a:pt x="2154193" y="0"/>
                </a:lnTo>
                <a:lnTo>
                  <a:pt x="2154193" y="1292515"/>
                </a:lnTo>
                <a:lnTo>
                  <a:pt x="0" y="1292515"/>
                </a:lnTo>
                <a:lnTo>
                  <a:pt x="0" y="0"/>
                </a:lnTo>
                <a:close/>
              </a:path>
            </a:pathLst>
          </a:custGeom>
          <a:solidFill>
            <a:srgbClr val="126082"/>
          </a:solidFill>
          <a:ln w="19050" cap="flat" cmpd="sng">
            <a:solidFill>
              <a:schemeClr val="lt1"/>
            </a:solidFill>
            <a:prstDash val="solid"/>
            <a:miter lim="800000"/>
            <a:headEnd type="none" w="sm" len="sm"/>
            <a:tailEnd type="none" w="sm" len="sm"/>
          </a:ln>
        </p:spPr>
        <p:txBody>
          <a:bodyPr spcFirstLastPara="1" wrap="square" lIns="106675" tIns="106675" rIns="106675" bIns="106675" anchor="ctr" anchorCtr="0">
            <a:noAutofit/>
          </a:bodyPr>
          <a:lstStyle/>
          <a:p>
            <a:pPr marL="0" marR="0" lvl="0" indent="0" algn="ctr" rtl="0">
              <a:lnSpc>
                <a:spcPct val="90000"/>
              </a:lnSpc>
              <a:spcBef>
                <a:spcPts val="0"/>
              </a:spcBef>
              <a:spcAft>
                <a:spcPts val="0"/>
              </a:spcAft>
              <a:buClr>
                <a:schemeClr val="lt1"/>
              </a:buClr>
              <a:buSzPts val="2800"/>
              <a:buFont typeface="Arial"/>
              <a:buNone/>
            </a:pPr>
            <a:r>
              <a:rPr lang="en-US" sz="2800">
                <a:solidFill>
                  <a:schemeClr val="lt1"/>
                </a:solidFill>
                <a:latin typeface="Arial"/>
                <a:ea typeface="Arial"/>
                <a:cs typeface="Arial"/>
                <a:sym typeface="Arial"/>
              </a:rPr>
              <a:t>Motor Driver </a:t>
            </a:r>
            <a:endParaRPr/>
          </a:p>
        </p:txBody>
      </p:sp>
      <p:sp>
        <p:nvSpPr>
          <p:cNvPr id="165" name="Google Shape;165;p16"/>
          <p:cNvSpPr/>
          <p:nvPr/>
        </p:nvSpPr>
        <p:spPr>
          <a:xfrm>
            <a:off x="374155" y="4196419"/>
            <a:ext cx="2154193" cy="1292515"/>
          </a:xfrm>
          <a:custGeom>
            <a:avLst/>
            <a:gdLst/>
            <a:ahLst/>
            <a:cxnLst/>
            <a:rect l="l" t="t" r="r" b="b"/>
            <a:pathLst>
              <a:path w="2154193" h="1292515" extrusionOk="0">
                <a:moveTo>
                  <a:pt x="0" y="0"/>
                </a:moveTo>
                <a:lnTo>
                  <a:pt x="2154193" y="0"/>
                </a:lnTo>
                <a:lnTo>
                  <a:pt x="2154193" y="1292515"/>
                </a:lnTo>
                <a:lnTo>
                  <a:pt x="0" y="1292515"/>
                </a:lnTo>
                <a:lnTo>
                  <a:pt x="0" y="0"/>
                </a:lnTo>
                <a:close/>
              </a:path>
            </a:pathLst>
          </a:custGeom>
          <a:solidFill>
            <a:srgbClr val="126082"/>
          </a:solidFill>
          <a:ln w="19050" cap="flat" cmpd="sng">
            <a:solidFill>
              <a:schemeClr val="lt1"/>
            </a:solidFill>
            <a:prstDash val="solid"/>
            <a:miter lim="800000"/>
            <a:headEnd type="none" w="sm" len="sm"/>
            <a:tailEnd type="none" w="sm" len="sm"/>
          </a:ln>
        </p:spPr>
        <p:txBody>
          <a:bodyPr spcFirstLastPara="1" wrap="square" lIns="106675" tIns="106675" rIns="106675" bIns="106675" anchor="ctr" anchorCtr="0">
            <a:noAutofit/>
          </a:bodyPr>
          <a:lstStyle/>
          <a:p>
            <a:pPr marL="0" marR="0" lvl="0" indent="0" algn="ctr" rtl="0">
              <a:lnSpc>
                <a:spcPct val="90000"/>
              </a:lnSpc>
              <a:spcBef>
                <a:spcPts val="0"/>
              </a:spcBef>
              <a:spcAft>
                <a:spcPts val="0"/>
              </a:spcAft>
              <a:buClr>
                <a:schemeClr val="lt1"/>
              </a:buClr>
              <a:buSzPts val="2800"/>
              <a:buFont typeface="Arial"/>
              <a:buNone/>
            </a:pPr>
            <a:r>
              <a:rPr lang="en-US" sz="2800">
                <a:solidFill>
                  <a:schemeClr val="lt1"/>
                </a:solidFill>
                <a:latin typeface="Arial"/>
                <a:ea typeface="Arial"/>
                <a:cs typeface="Arial"/>
                <a:sym typeface="Arial"/>
              </a:rPr>
              <a:t>BLDC Motors</a:t>
            </a:r>
            <a:endParaRPr/>
          </a:p>
        </p:txBody>
      </p:sp>
      <p:sp>
        <p:nvSpPr>
          <p:cNvPr id="166" name="Google Shape;166;p16"/>
          <p:cNvSpPr/>
          <p:nvPr/>
        </p:nvSpPr>
        <p:spPr>
          <a:xfrm>
            <a:off x="2644952" y="4186733"/>
            <a:ext cx="2154193" cy="1292515"/>
          </a:xfrm>
          <a:custGeom>
            <a:avLst/>
            <a:gdLst/>
            <a:ahLst/>
            <a:cxnLst/>
            <a:rect l="l" t="t" r="r" b="b"/>
            <a:pathLst>
              <a:path w="2154193" h="1292515" extrusionOk="0">
                <a:moveTo>
                  <a:pt x="0" y="0"/>
                </a:moveTo>
                <a:lnTo>
                  <a:pt x="2154193" y="0"/>
                </a:lnTo>
                <a:lnTo>
                  <a:pt x="2154193" y="1292515"/>
                </a:lnTo>
                <a:lnTo>
                  <a:pt x="0" y="1292515"/>
                </a:lnTo>
                <a:lnTo>
                  <a:pt x="0" y="0"/>
                </a:lnTo>
                <a:close/>
              </a:path>
            </a:pathLst>
          </a:custGeom>
          <a:solidFill>
            <a:srgbClr val="126082"/>
          </a:solidFill>
          <a:ln w="19050" cap="flat" cmpd="sng">
            <a:solidFill>
              <a:schemeClr val="lt1"/>
            </a:solidFill>
            <a:prstDash val="solid"/>
            <a:miter lim="800000"/>
            <a:headEnd type="none" w="sm" len="sm"/>
            <a:tailEnd type="none" w="sm" len="sm"/>
          </a:ln>
        </p:spPr>
        <p:txBody>
          <a:bodyPr spcFirstLastPara="1" wrap="square" lIns="106675" tIns="106675" rIns="106675" bIns="106675" anchor="ctr" anchorCtr="0">
            <a:noAutofit/>
          </a:bodyPr>
          <a:lstStyle/>
          <a:p>
            <a:pPr marL="0" marR="0" lvl="0" indent="0" algn="ctr" rtl="0">
              <a:lnSpc>
                <a:spcPct val="90000"/>
              </a:lnSpc>
              <a:spcBef>
                <a:spcPts val="0"/>
              </a:spcBef>
              <a:spcAft>
                <a:spcPts val="0"/>
              </a:spcAft>
              <a:buClr>
                <a:schemeClr val="lt1"/>
              </a:buClr>
              <a:buSzPts val="2800"/>
              <a:buFont typeface="Arial"/>
              <a:buNone/>
            </a:pPr>
            <a:r>
              <a:rPr lang="en-US" sz="2800">
                <a:solidFill>
                  <a:schemeClr val="lt1"/>
                </a:solidFill>
                <a:latin typeface="Arial"/>
                <a:ea typeface="Arial"/>
                <a:cs typeface="Arial"/>
                <a:sym typeface="Arial"/>
              </a:rPr>
              <a:t>Arduino</a:t>
            </a:r>
            <a:endParaRPr/>
          </a:p>
        </p:txBody>
      </p:sp>
      <p:sp>
        <p:nvSpPr>
          <p:cNvPr id="167" name="Google Shape;167;p16"/>
          <p:cNvSpPr/>
          <p:nvPr/>
        </p:nvSpPr>
        <p:spPr>
          <a:xfrm>
            <a:off x="374154" y="5565475"/>
            <a:ext cx="2154193" cy="1292515"/>
          </a:xfrm>
          <a:custGeom>
            <a:avLst/>
            <a:gdLst/>
            <a:ahLst/>
            <a:cxnLst/>
            <a:rect l="l" t="t" r="r" b="b"/>
            <a:pathLst>
              <a:path w="2154193" h="1292515" extrusionOk="0">
                <a:moveTo>
                  <a:pt x="0" y="0"/>
                </a:moveTo>
                <a:lnTo>
                  <a:pt x="2154193" y="0"/>
                </a:lnTo>
                <a:lnTo>
                  <a:pt x="2154193" y="1292515"/>
                </a:lnTo>
                <a:lnTo>
                  <a:pt x="0" y="1292515"/>
                </a:lnTo>
                <a:lnTo>
                  <a:pt x="0" y="0"/>
                </a:lnTo>
                <a:close/>
              </a:path>
            </a:pathLst>
          </a:custGeom>
          <a:solidFill>
            <a:srgbClr val="126082"/>
          </a:solidFill>
          <a:ln w="19050" cap="flat" cmpd="sng">
            <a:solidFill>
              <a:schemeClr val="lt1"/>
            </a:solidFill>
            <a:prstDash val="solid"/>
            <a:miter lim="800000"/>
            <a:headEnd type="none" w="sm" len="sm"/>
            <a:tailEnd type="none" w="sm" len="sm"/>
          </a:ln>
        </p:spPr>
        <p:txBody>
          <a:bodyPr spcFirstLastPara="1" wrap="square" lIns="106675" tIns="106675" rIns="106675" bIns="106675" anchor="ctr" anchorCtr="0">
            <a:noAutofit/>
          </a:bodyPr>
          <a:lstStyle/>
          <a:p>
            <a:pPr marL="0" marR="0" lvl="0" indent="0" algn="ctr" rtl="0">
              <a:lnSpc>
                <a:spcPct val="90000"/>
              </a:lnSpc>
              <a:spcBef>
                <a:spcPts val="0"/>
              </a:spcBef>
              <a:spcAft>
                <a:spcPts val="0"/>
              </a:spcAft>
              <a:buClr>
                <a:schemeClr val="lt1"/>
              </a:buClr>
              <a:buSzPts val="2800"/>
              <a:buFont typeface="Arial"/>
              <a:buNone/>
            </a:pPr>
            <a:r>
              <a:rPr lang="en-US" sz="2800">
                <a:solidFill>
                  <a:schemeClr val="lt1"/>
                </a:solidFill>
                <a:latin typeface="Arial"/>
                <a:ea typeface="Arial"/>
                <a:cs typeface="Arial"/>
                <a:sym typeface="Arial"/>
              </a:rPr>
              <a:t>Raspberry Pi 4</a:t>
            </a:r>
            <a:endParaRPr/>
          </a:p>
        </p:txBody>
      </p:sp>
      <p:sp>
        <p:nvSpPr>
          <p:cNvPr id="168" name="Google Shape;168;p16"/>
          <p:cNvSpPr/>
          <p:nvPr/>
        </p:nvSpPr>
        <p:spPr>
          <a:xfrm>
            <a:off x="9663651" y="1291481"/>
            <a:ext cx="2154193" cy="1292515"/>
          </a:xfrm>
          <a:custGeom>
            <a:avLst/>
            <a:gdLst/>
            <a:ahLst/>
            <a:cxnLst/>
            <a:rect l="l" t="t" r="r" b="b"/>
            <a:pathLst>
              <a:path w="2154193" h="1292515" extrusionOk="0">
                <a:moveTo>
                  <a:pt x="0" y="0"/>
                </a:moveTo>
                <a:lnTo>
                  <a:pt x="2154193" y="0"/>
                </a:lnTo>
                <a:lnTo>
                  <a:pt x="2154193" y="1292515"/>
                </a:lnTo>
                <a:lnTo>
                  <a:pt x="0" y="1292515"/>
                </a:lnTo>
                <a:lnTo>
                  <a:pt x="0" y="0"/>
                </a:lnTo>
                <a:close/>
              </a:path>
            </a:pathLst>
          </a:custGeom>
          <a:solidFill>
            <a:srgbClr val="126082"/>
          </a:solidFill>
          <a:ln w="19050" cap="flat" cmpd="sng">
            <a:solidFill>
              <a:schemeClr val="lt1"/>
            </a:solidFill>
            <a:prstDash val="solid"/>
            <a:miter lim="800000"/>
            <a:headEnd type="none" w="sm" len="sm"/>
            <a:tailEnd type="none" w="sm" len="sm"/>
          </a:ln>
        </p:spPr>
        <p:txBody>
          <a:bodyPr spcFirstLastPara="1" wrap="square" lIns="106675" tIns="106675" rIns="106675" bIns="106675" anchor="ctr" anchorCtr="0">
            <a:noAutofit/>
          </a:bodyPr>
          <a:lstStyle/>
          <a:p>
            <a:pPr marL="0" marR="0" lvl="0" indent="0" algn="ctr" rtl="0">
              <a:lnSpc>
                <a:spcPct val="90000"/>
              </a:lnSpc>
              <a:spcBef>
                <a:spcPts val="0"/>
              </a:spcBef>
              <a:spcAft>
                <a:spcPts val="0"/>
              </a:spcAft>
              <a:buClr>
                <a:schemeClr val="lt1"/>
              </a:buClr>
              <a:buSzPts val="2800"/>
              <a:buFont typeface="Arial"/>
              <a:buNone/>
            </a:pPr>
            <a:r>
              <a:rPr lang="en-US" sz="2800">
                <a:solidFill>
                  <a:schemeClr val="lt1"/>
                </a:solidFill>
                <a:latin typeface="Arial"/>
                <a:ea typeface="Arial"/>
                <a:cs typeface="Arial"/>
                <a:sym typeface="Arial"/>
              </a:rPr>
              <a:t>Flask</a:t>
            </a:r>
            <a:endParaRPr/>
          </a:p>
        </p:txBody>
      </p:sp>
      <p:sp>
        <p:nvSpPr>
          <p:cNvPr id="169" name="Google Shape;169;p16"/>
          <p:cNvSpPr/>
          <p:nvPr/>
        </p:nvSpPr>
        <p:spPr>
          <a:xfrm>
            <a:off x="7392854" y="1291481"/>
            <a:ext cx="2154193" cy="1292515"/>
          </a:xfrm>
          <a:custGeom>
            <a:avLst/>
            <a:gdLst/>
            <a:ahLst/>
            <a:cxnLst/>
            <a:rect l="l" t="t" r="r" b="b"/>
            <a:pathLst>
              <a:path w="2154193" h="1292515" extrusionOk="0">
                <a:moveTo>
                  <a:pt x="0" y="0"/>
                </a:moveTo>
                <a:lnTo>
                  <a:pt x="2154193" y="0"/>
                </a:lnTo>
                <a:lnTo>
                  <a:pt x="2154193" y="1292515"/>
                </a:lnTo>
                <a:lnTo>
                  <a:pt x="0" y="1292515"/>
                </a:lnTo>
                <a:lnTo>
                  <a:pt x="0" y="0"/>
                </a:lnTo>
                <a:close/>
              </a:path>
            </a:pathLst>
          </a:custGeom>
          <a:solidFill>
            <a:srgbClr val="126082"/>
          </a:solidFill>
          <a:ln w="19050" cap="flat" cmpd="sng">
            <a:solidFill>
              <a:schemeClr val="lt1"/>
            </a:solidFill>
            <a:prstDash val="solid"/>
            <a:miter lim="800000"/>
            <a:headEnd type="none" w="sm" len="sm"/>
            <a:tailEnd type="none" w="sm" len="sm"/>
          </a:ln>
        </p:spPr>
        <p:txBody>
          <a:bodyPr spcFirstLastPara="1" wrap="square" lIns="106675" tIns="106675" rIns="106675" bIns="106675" anchor="ctr" anchorCtr="0">
            <a:noAutofit/>
          </a:bodyPr>
          <a:lstStyle/>
          <a:p>
            <a:pPr marL="0" marR="0" lvl="0" indent="0" algn="ctr" rtl="0">
              <a:lnSpc>
                <a:spcPct val="90000"/>
              </a:lnSpc>
              <a:spcBef>
                <a:spcPts val="0"/>
              </a:spcBef>
              <a:spcAft>
                <a:spcPts val="0"/>
              </a:spcAft>
              <a:buClr>
                <a:schemeClr val="lt1"/>
              </a:buClr>
              <a:buSzPts val="2800"/>
              <a:buFont typeface="Arial"/>
              <a:buNone/>
            </a:pPr>
            <a:r>
              <a:rPr lang="en-US" sz="2800">
                <a:solidFill>
                  <a:schemeClr val="lt1"/>
                </a:solidFill>
                <a:latin typeface="Arial"/>
                <a:ea typeface="Arial"/>
                <a:cs typeface="Arial"/>
                <a:sym typeface="Arial"/>
              </a:rPr>
              <a:t>Open CV2</a:t>
            </a:r>
            <a:endParaRPr/>
          </a:p>
        </p:txBody>
      </p:sp>
      <p:sp>
        <p:nvSpPr>
          <p:cNvPr id="170" name="Google Shape;170;p16"/>
          <p:cNvSpPr/>
          <p:nvPr/>
        </p:nvSpPr>
        <p:spPr>
          <a:xfrm>
            <a:off x="7392853" y="2755070"/>
            <a:ext cx="2154193" cy="1292515"/>
          </a:xfrm>
          <a:custGeom>
            <a:avLst/>
            <a:gdLst/>
            <a:ahLst/>
            <a:cxnLst/>
            <a:rect l="l" t="t" r="r" b="b"/>
            <a:pathLst>
              <a:path w="2154193" h="1292515" extrusionOk="0">
                <a:moveTo>
                  <a:pt x="0" y="0"/>
                </a:moveTo>
                <a:lnTo>
                  <a:pt x="2154193" y="0"/>
                </a:lnTo>
                <a:lnTo>
                  <a:pt x="2154193" y="1292515"/>
                </a:lnTo>
                <a:lnTo>
                  <a:pt x="0" y="1292515"/>
                </a:lnTo>
                <a:lnTo>
                  <a:pt x="0" y="0"/>
                </a:lnTo>
                <a:close/>
              </a:path>
            </a:pathLst>
          </a:custGeom>
          <a:solidFill>
            <a:srgbClr val="126082"/>
          </a:solidFill>
          <a:ln w="19050" cap="flat" cmpd="sng">
            <a:solidFill>
              <a:schemeClr val="lt1"/>
            </a:solidFill>
            <a:prstDash val="solid"/>
            <a:miter lim="800000"/>
            <a:headEnd type="none" w="sm" len="sm"/>
            <a:tailEnd type="none" w="sm" len="sm"/>
          </a:ln>
        </p:spPr>
        <p:txBody>
          <a:bodyPr spcFirstLastPara="1" wrap="square" lIns="106675" tIns="106675" rIns="106675" bIns="106675" anchor="ctr" anchorCtr="0">
            <a:noAutofit/>
          </a:bodyPr>
          <a:lstStyle/>
          <a:p>
            <a:pPr marL="0" marR="0" lvl="0" indent="0" algn="ctr" rtl="0">
              <a:lnSpc>
                <a:spcPct val="90000"/>
              </a:lnSpc>
              <a:spcBef>
                <a:spcPts val="0"/>
              </a:spcBef>
              <a:spcAft>
                <a:spcPts val="0"/>
              </a:spcAft>
              <a:buClr>
                <a:schemeClr val="lt1"/>
              </a:buClr>
              <a:buSzPts val="2800"/>
              <a:buFont typeface="Arial"/>
              <a:buNone/>
            </a:pPr>
            <a:r>
              <a:rPr lang="en-US" sz="2800">
                <a:solidFill>
                  <a:schemeClr val="lt1"/>
                </a:solidFill>
                <a:latin typeface="Arial"/>
                <a:ea typeface="Arial"/>
                <a:cs typeface="Arial"/>
                <a:sym typeface="Arial"/>
              </a:rPr>
              <a:t>YOLO V8L</a:t>
            </a:r>
            <a:endParaRPr/>
          </a:p>
        </p:txBody>
      </p:sp>
      <p:sp>
        <p:nvSpPr>
          <p:cNvPr id="171" name="Google Shape;171;p16"/>
          <p:cNvSpPr/>
          <p:nvPr/>
        </p:nvSpPr>
        <p:spPr>
          <a:xfrm>
            <a:off x="2644952" y="5565485"/>
            <a:ext cx="2154193" cy="1292515"/>
          </a:xfrm>
          <a:custGeom>
            <a:avLst/>
            <a:gdLst/>
            <a:ahLst/>
            <a:cxnLst/>
            <a:rect l="l" t="t" r="r" b="b"/>
            <a:pathLst>
              <a:path w="2154193" h="1292515" extrusionOk="0">
                <a:moveTo>
                  <a:pt x="0" y="0"/>
                </a:moveTo>
                <a:lnTo>
                  <a:pt x="2154193" y="0"/>
                </a:lnTo>
                <a:lnTo>
                  <a:pt x="2154193" y="1292515"/>
                </a:lnTo>
                <a:lnTo>
                  <a:pt x="0" y="1292515"/>
                </a:lnTo>
                <a:lnTo>
                  <a:pt x="0" y="0"/>
                </a:lnTo>
                <a:close/>
              </a:path>
            </a:pathLst>
          </a:custGeom>
          <a:solidFill>
            <a:srgbClr val="126082"/>
          </a:solidFill>
          <a:ln w="19050" cap="flat" cmpd="sng">
            <a:solidFill>
              <a:schemeClr val="lt1"/>
            </a:solidFill>
            <a:prstDash val="solid"/>
            <a:miter lim="800000"/>
            <a:headEnd type="none" w="sm" len="sm"/>
            <a:tailEnd type="none" w="sm" len="sm"/>
          </a:ln>
        </p:spPr>
        <p:txBody>
          <a:bodyPr spcFirstLastPara="1" wrap="square" lIns="106675" tIns="106675" rIns="106675" bIns="106675" anchor="ctr" anchorCtr="0">
            <a:noAutofit/>
          </a:bodyPr>
          <a:lstStyle/>
          <a:p>
            <a:pPr marL="0" marR="0" lvl="0" indent="0" algn="ctr" rtl="0">
              <a:lnSpc>
                <a:spcPct val="90000"/>
              </a:lnSpc>
              <a:spcBef>
                <a:spcPts val="0"/>
              </a:spcBef>
              <a:spcAft>
                <a:spcPts val="0"/>
              </a:spcAft>
              <a:buClr>
                <a:schemeClr val="lt1"/>
              </a:buClr>
              <a:buSzPts val="2800"/>
              <a:buFont typeface="Arial"/>
              <a:buNone/>
            </a:pPr>
            <a:r>
              <a:rPr lang="en-US" sz="2800">
                <a:solidFill>
                  <a:schemeClr val="lt1"/>
                </a:solidFill>
                <a:latin typeface="Arial"/>
                <a:ea typeface="Arial"/>
                <a:cs typeface="Arial"/>
                <a:sym typeface="Arial"/>
              </a:rPr>
              <a:t>ESP32 CAM</a:t>
            </a:r>
            <a:endParaRPr/>
          </a:p>
        </p:txBody>
      </p:sp>
      <p:sp>
        <p:nvSpPr>
          <p:cNvPr id="172" name="Google Shape;172;p16"/>
          <p:cNvSpPr/>
          <p:nvPr/>
        </p:nvSpPr>
        <p:spPr>
          <a:xfrm>
            <a:off x="8779595" y="5562145"/>
            <a:ext cx="2154193" cy="1292515"/>
          </a:xfrm>
          <a:custGeom>
            <a:avLst/>
            <a:gdLst/>
            <a:ahLst/>
            <a:cxnLst/>
            <a:rect l="l" t="t" r="r" b="b"/>
            <a:pathLst>
              <a:path w="2154193" h="1292515" extrusionOk="0">
                <a:moveTo>
                  <a:pt x="0" y="0"/>
                </a:moveTo>
                <a:lnTo>
                  <a:pt x="2154193" y="0"/>
                </a:lnTo>
                <a:lnTo>
                  <a:pt x="2154193" y="1292515"/>
                </a:lnTo>
                <a:lnTo>
                  <a:pt x="0" y="1292515"/>
                </a:lnTo>
                <a:lnTo>
                  <a:pt x="0" y="0"/>
                </a:lnTo>
                <a:close/>
              </a:path>
            </a:pathLst>
          </a:custGeom>
          <a:solidFill>
            <a:srgbClr val="126082"/>
          </a:solidFill>
          <a:ln w="19050" cap="flat" cmpd="sng">
            <a:solidFill>
              <a:schemeClr val="lt1"/>
            </a:solidFill>
            <a:prstDash val="solid"/>
            <a:miter lim="800000"/>
            <a:headEnd type="none" w="sm" len="sm"/>
            <a:tailEnd type="none" w="sm" len="sm"/>
          </a:ln>
        </p:spPr>
        <p:txBody>
          <a:bodyPr spcFirstLastPara="1" wrap="square" lIns="76200" tIns="76200" rIns="76200" bIns="76200" anchor="ctr" anchorCtr="0">
            <a:noAutofit/>
          </a:bodyPr>
          <a:lstStyle/>
          <a:p>
            <a:pPr marL="0" marR="0" lvl="0" indent="0" algn="ctr" rtl="0">
              <a:lnSpc>
                <a:spcPct val="90000"/>
              </a:lnSpc>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And Lots of more interesting stuff…….</a:t>
            </a:r>
            <a:endParaRPr/>
          </a:p>
        </p:txBody>
      </p:sp>
      <p:sp>
        <p:nvSpPr>
          <p:cNvPr id="173" name="Google Shape;173;p16"/>
          <p:cNvSpPr txBox="1"/>
          <p:nvPr/>
        </p:nvSpPr>
        <p:spPr>
          <a:xfrm>
            <a:off x="1451251" y="771045"/>
            <a:ext cx="2547142"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dk1"/>
                </a:solidFill>
                <a:latin typeface="Arial"/>
                <a:ea typeface="Arial"/>
                <a:cs typeface="Arial"/>
                <a:sym typeface="Arial"/>
              </a:rPr>
              <a:t>HARDWARE</a:t>
            </a:r>
            <a:endParaRPr/>
          </a:p>
        </p:txBody>
      </p:sp>
      <p:sp>
        <p:nvSpPr>
          <p:cNvPr id="174" name="Google Shape;174;p16"/>
          <p:cNvSpPr txBox="1"/>
          <p:nvPr/>
        </p:nvSpPr>
        <p:spPr>
          <a:xfrm>
            <a:off x="7609873" y="771045"/>
            <a:ext cx="2882096"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dk1"/>
                </a:solidFill>
                <a:latin typeface="Arial"/>
                <a:ea typeface="Arial"/>
                <a:cs typeface="Arial"/>
                <a:sym typeface="Arial"/>
              </a:rPr>
              <a:t>SOFTWARE</a:t>
            </a:r>
            <a:endParaRPr/>
          </a:p>
        </p:txBody>
      </p:sp>
      <p:sp>
        <p:nvSpPr>
          <p:cNvPr id="175" name="Google Shape;175;p16"/>
          <p:cNvSpPr/>
          <p:nvPr/>
        </p:nvSpPr>
        <p:spPr>
          <a:xfrm>
            <a:off x="9657380" y="2755069"/>
            <a:ext cx="2154193" cy="1292515"/>
          </a:xfrm>
          <a:custGeom>
            <a:avLst/>
            <a:gdLst/>
            <a:ahLst/>
            <a:cxnLst/>
            <a:rect l="l" t="t" r="r" b="b"/>
            <a:pathLst>
              <a:path w="2154193" h="1292515" extrusionOk="0">
                <a:moveTo>
                  <a:pt x="0" y="0"/>
                </a:moveTo>
                <a:lnTo>
                  <a:pt x="2154193" y="0"/>
                </a:lnTo>
                <a:lnTo>
                  <a:pt x="2154193" y="1292515"/>
                </a:lnTo>
                <a:lnTo>
                  <a:pt x="0" y="1292515"/>
                </a:lnTo>
                <a:lnTo>
                  <a:pt x="0" y="0"/>
                </a:lnTo>
                <a:close/>
              </a:path>
            </a:pathLst>
          </a:custGeom>
          <a:solidFill>
            <a:srgbClr val="126082"/>
          </a:solidFill>
          <a:ln w="19050" cap="flat" cmpd="sng">
            <a:solidFill>
              <a:schemeClr val="lt1"/>
            </a:solidFill>
            <a:prstDash val="solid"/>
            <a:miter lim="800000"/>
            <a:headEnd type="none" w="sm" len="sm"/>
            <a:tailEnd type="none" w="sm" len="sm"/>
          </a:ln>
        </p:spPr>
        <p:txBody>
          <a:bodyPr spcFirstLastPara="1" wrap="square" lIns="106675" tIns="106675" rIns="106675" bIns="106675" anchor="ctr" anchorCtr="0">
            <a:noAutofit/>
          </a:bodyPr>
          <a:lstStyle/>
          <a:p>
            <a:pPr marL="0" marR="0" lvl="0" indent="0" algn="ctr" rtl="0">
              <a:lnSpc>
                <a:spcPct val="90000"/>
              </a:lnSpc>
              <a:spcBef>
                <a:spcPts val="0"/>
              </a:spcBef>
              <a:spcAft>
                <a:spcPts val="0"/>
              </a:spcAft>
              <a:buClr>
                <a:schemeClr val="lt1"/>
              </a:buClr>
              <a:buSzPts val="2800"/>
              <a:buFont typeface="Arial"/>
              <a:buNone/>
            </a:pPr>
            <a:r>
              <a:rPr lang="en-US" sz="2800">
                <a:solidFill>
                  <a:schemeClr val="lt1"/>
                </a:solidFill>
                <a:latin typeface="Arial"/>
                <a:ea typeface="Arial"/>
                <a:cs typeface="Arial"/>
                <a:sym typeface="Arial"/>
              </a:rPr>
              <a:t>Machine learning</a:t>
            </a:r>
            <a:endParaRPr/>
          </a:p>
        </p:txBody>
      </p:sp>
      <p:sp>
        <p:nvSpPr>
          <p:cNvPr id="176" name="Google Shape;176;p16"/>
          <p:cNvSpPr/>
          <p:nvPr/>
        </p:nvSpPr>
        <p:spPr>
          <a:xfrm>
            <a:off x="9663649" y="4191191"/>
            <a:ext cx="2154193" cy="1292515"/>
          </a:xfrm>
          <a:custGeom>
            <a:avLst/>
            <a:gdLst/>
            <a:ahLst/>
            <a:cxnLst/>
            <a:rect l="l" t="t" r="r" b="b"/>
            <a:pathLst>
              <a:path w="2154193" h="1292515" extrusionOk="0">
                <a:moveTo>
                  <a:pt x="0" y="0"/>
                </a:moveTo>
                <a:lnTo>
                  <a:pt x="2154193" y="0"/>
                </a:lnTo>
                <a:lnTo>
                  <a:pt x="2154193" y="1292515"/>
                </a:lnTo>
                <a:lnTo>
                  <a:pt x="0" y="1292515"/>
                </a:lnTo>
                <a:lnTo>
                  <a:pt x="0" y="0"/>
                </a:lnTo>
                <a:close/>
              </a:path>
            </a:pathLst>
          </a:custGeom>
          <a:solidFill>
            <a:srgbClr val="126082"/>
          </a:solidFill>
          <a:ln w="19050" cap="flat" cmpd="sng">
            <a:solidFill>
              <a:schemeClr val="lt1"/>
            </a:solidFill>
            <a:prstDash val="solid"/>
            <a:miter lim="800000"/>
            <a:headEnd type="none" w="sm" len="sm"/>
            <a:tailEnd type="none" w="sm" len="sm"/>
          </a:ln>
        </p:spPr>
        <p:txBody>
          <a:bodyPr spcFirstLastPara="1" wrap="square" lIns="106675" tIns="106675" rIns="106675" bIns="106675" anchor="ctr" anchorCtr="0">
            <a:noAutofit/>
          </a:bodyPr>
          <a:lstStyle/>
          <a:p>
            <a:pPr marL="0" marR="0" lvl="0" indent="0" algn="ctr" rtl="0">
              <a:lnSpc>
                <a:spcPct val="90000"/>
              </a:lnSpc>
              <a:spcBef>
                <a:spcPts val="0"/>
              </a:spcBef>
              <a:spcAft>
                <a:spcPts val="0"/>
              </a:spcAft>
              <a:buClr>
                <a:schemeClr val="lt1"/>
              </a:buClr>
              <a:buSzPts val="2800"/>
              <a:buFont typeface="Arial"/>
              <a:buNone/>
            </a:pPr>
            <a:r>
              <a:rPr lang="en-US" sz="2800" dirty="0">
                <a:solidFill>
                  <a:schemeClr val="lt1"/>
                </a:solidFill>
                <a:latin typeface="Arial"/>
                <a:ea typeface="Arial"/>
                <a:cs typeface="Arial"/>
                <a:sym typeface="Arial"/>
              </a:rPr>
              <a:t>HTML,CSS,</a:t>
            </a:r>
            <a:endParaRPr dirty="0"/>
          </a:p>
          <a:p>
            <a:pPr marL="0" marR="0" lvl="0" indent="0" algn="ctr" rtl="0">
              <a:lnSpc>
                <a:spcPct val="90000"/>
              </a:lnSpc>
              <a:spcBef>
                <a:spcPts val="980"/>
              </a:spcBef>
              <a:spcAft>
                <a:spcPts val="0"/>
              </a:spcAft>
              <a:buClr>
                <a:schemeClr val="lt1"/>
              </a:buClr>
              <a:buSzPts val="2800"/>
              <a:buFont typeface="Arial"/>
              <a:buNone/>
            </a:pPr>
            <a:r>
              <a:rPr lang="en-US" sz="2460" dirty="0">
                <a:solidFill>
                  <a:schemeClr val="lt1"/>
                </a:solidFill>
                <a:latin typeface="Arial"/>
                <a:ea typeface="Arial"/>
                <a:cs typeface="Arial"/>
                <a:sym typeface="Arial"/>
              </a:rPr>
              <a:t>JAVASCRIPT</a:t>
            </a:r>
            <a:endParaRPr sz="2460" dirty="0"/>
          </a:p>
        </p:txBody>
      </p:sp>
      <p:sp>
        <p:nvSpPr>
          <p:cNvPr id="177" name="Google Shape;177;p16"/>
          <p:cNvSpPr/>
          <p:nvPr/>
        </p:nvSpPr>
        <p:spPr>
          <a:xfrm>
            <a:off x="7388748" y="4186733"/>
            <a:ext cx="2154193" cy="1292515"/>
          </a:xfrm>
          <a:custGeom>
            <a:avLst/>
            <a:gdLst/>
            <a:ahLst/>
            <a:cxnLst/>
            <a:rect l="l" t="t" r="r" b="b"/>
            <a:pathLst>
              <a:path w="2154193" h="1292515" extrusionOk="0">
                <a:moveTo>
                  <a:pt x="0" y="0"/>
                </a:moveTo>
                <a:lnTo>
                  <a:pt x="2154193" y="0"/>
                </a:lnTo>
                <a:lnTo>
                  <a:pt x="2154193" y="1292515"/>
                </a:lnTo>
                <a:lnTo>
                  <a:pt x="0" y="1292515"/>
                </a:lnTo>
                <a:lnTo>
                  <a:pt x="0" y="0"/>
                </a:lnTo>
                <a:close/>
              </a:path>
            </a:pathLst>
          </a:custGeom>
          <a:solidFill>
            <a:srgbClr val="126082"/>
          </a:solidFill>
          <a:ln w="19050" cap="flat" cmpd="sng">
            <a:solidFill>
              <a:schemeClr val="lt1"/>
            </a:solidFill>
            <a:prstDash val="solid"/>
            <a:miter lim="800000"/>
            <a:headEnd type="none" w="sm" len="sm"/>
            <a:tailEnd type="none" w="sm" len="sm"/>
          </a:ln>
        </p:spPr>
        <p:txBody>
          <a:bodyPr spcFirstLastPara="1" wrap="square" lIns="106675" tIns="106675" rIns="106675" bIns="106675" anchor="ctr" anchorCtr="0">
            <a:noAutofit/>
          </a:bodyPr>
          <a:lstStyle/>
          <a:p>
            <a:pPr marL="0" marR="0" lvl="0" indent="0" algn="ctr" rtl="0">
              <a:lnSpc>
                <a:spcPct val="90000"/>
              </a:lnSpc>
              <a:spcBef>
                <a:spcPts val="0"/>
              </a:spcBef>
              <a:spcAft>
                <a:spcPts val="0"/>
              </a:spcAft>
              <a:buClr>
                <a:schemeClr val="lt1"/>
              </a:buClr>
              <a:buSzPts val="2800"/>
              <a:buFont typeface="Arial"/>
              <a:buNone/>
            </a:pPr>
            <a:r>
              <a:rPr lang="en-US" sz="2800">
                <a:solidFill>
                  <a:schemeClr val="lt1"/>
                </a:solidFill>
                <a:latin typeface="Arial"/>
                <a:ea typeface="Arial"/>
                <a:cs typeface="Arial"/>
                <a:sym typeface="Arial"/>
              </a:rPr>
              <a:t>Motion </a:t>
            </a:r>
            <a:r>
              <a:rPr lang="en-US" sz="2659">
                <a:solidFill>
                  <a:schemeClr val="lt1"/>
                </a:solidFill>
                <a:latin typeface="Arial"/>
                <a:ea typeface="Arial"/>
                <a:cs typeface="Arial"/>
                <a:sym typeface="Arial"/>
              </a:rPr>
              <a:t>Amplification</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grpSp>
        <p:nvGrpSpPr>
          <p:cNvPr id="182" name="Google Shape;182;p17"/>
          <p:cNvGrpSpPr/>
          <p:nvPr/>
        </p:nvGrpSpPr>
        <p:grpSpPr>
          <a:xfrm>
            <a:off x="6014178" y="-87676"/>
            <a:ext cx="3159745" cy="2153841"/>
            <a:chOff x="70480" y="-192881"/>
            <a:chExt cx="6319489" cy="4307681"/>
          </a:xfrm>
        </p:grpSpPr>
        <p:grpSp>
          <p:nvGrpSpPr>
            <p:cNvPr id="183" name="Google Shape;183;p17"/>
            <p:cNvGrpSpPr/>
            <p:nvPr/>
          </p:nvGrpSpPr>
          <p:grpSpPr>
            <a:xfrm>
              <a:off x="1886330" y="-192881"/>
              <a:ext cx="4503639" cy="4307681"/>
              <a:chOff x="0" y="-38100"/>
              <a:chExt cx="889608" cy="850900"/>
            </a:xfrm>
          </p:grpSpPr>
          <p:sp>
            <p:nvSpPr>
              <p:cNvPr id="184" name="Google Shape;184;p17"/>
              <p:cNvSpPr/>
              <p:nvPr/>
            </p:nvSpPr>
            <p:spPr>
              <a:xfrm>
                <a:off x="0" y="0"/>
                <a:ext cx="889608" cy="812800"/>
              </a:xfrm>
              <a:custGeom>
                <a:avLst/>
                <a:gdLst/>
                <a:ahLst/>
                <a:cxnLst/>
                <a:rect l="l" t="t" r="r" b="b"/>
                <a:pathLst>
                  <a:path w="889608" h="812800" extrusionOk="0">
                    <a:moveTo>
                      <a:pt x="57301" y="0"/>
                    </a:moveTo>
                    <a:lnTo>
                      <a:pt x="832306" y="0"/>
                    </a:lnTo>
                    <a:cubicBezTo>
                      <a:pt x="863953" y="0"/>
                      <a:pt x="889608" y="25655"/>
                      <a:pt x="889608" y="57301"/>
                    </a:cubicBezTo>
                    <a:lnTo>
                      <a:pt x="889608" y="755499"/>
                    </a:lnTo>
                    <a:cubicBezTo>
                      <a:pt x="889608" y="770696"/>
                      <a:pt x="883571" y="785271"/>
                      <a:pt x="872825" y="796017"/>
                    </a:cubicBezTo>
                    <a:cubicBezTo>
                      <a:pt x="862078" y="806763"/>
                      <a:pt x="847504" y="812800"/>
                      <a:pt x="832306" y="812800"/>
                    </a:cubicBezTo>
                    <a:lnTo>
                      <a:pt x="57301" y="812800"/>
                    </a:lnTo>
                    <a:cubicBezTo>
                      <a:pt x="42104" y="812800"/>
                      <a:pt x="27529" y="806763"/>
                      <a:pt x="16783" y="796017"/>
                    </a:cubicBezTo>
                    <a:cubicBezTo>
                      <a:pt x="6037" y="785271"/>
                      <a:pt x="0" y="770696"/>
                      <a:pt x="0" y="755499"/>
                    </a:cubicBezTo>
                    <a:lnTo>
                      <a:pt x="0" y="57301"/>
                    </a:lnTo>
                    <a:cubicBezTo>
                      <a:pt x="0" y="42104"/>
                      <a:pt x="6037" y="27529"/>
                      <a:pt x="16783" y="16783"/>
                    </a:cubicBezTo>
                    <a:cubicBezTo>
                      <a:pt x="27529" y="6037"/>
                      <a:pt x="42104" y="0"/>
                      <a:pt x="57301" y="0"/>
                    </a:cubicBezTo>
                    <a:close/>
                  </a:path>
                </a:pathLst>
              </a:custGeom>
              <a:solidFill>
                <a:srgbClr val="485A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Arial"/>
                  <a:ea typeface="Arial"/>
                  <a:cs typeface="Arial"/>
                  <a:sym typeface="Arial"/>
                </a:endParaRPr>
              </a:p>
            </p:txBody>
          </p:sp>
          <p:sp>
            <p:nvSpPr>
              <p:cNvPr id="185" name="Google Shape;185;p17"/>
              <p:cNvSpPr txBox="1"/>
              <p:nvPr/>
            </p:nvSpPr>
            <p:spPr>
              <a:xfrm>
                <a:off x="0" y="-38100"/>
                <a:ext cx="889608" cy="850900"/>
              </a:xfrm>
              <a:prstGeom prst="rect">
                <a:avLst/>
              </a:prstGeom>
              <a:noFill/>
              <a:ln>
                <a:noFill/>
              </a:ln>
            </p:spPr>
            <p:txBody>
              <a:bodyPr spcFirstLastPara="1" wrap="square" lIns="33850" tIns="33850" rIns="33850" bIns="33850" anchor="ctr" anchorCtr="0">
                <a:noAutofit/>
              </a:bodyPr>
              <a:lstStyle/>
              <a:p>
                <a:pPr marL="0" marR="0" lvl="0" indent="0" algn="ctr" rtl="0">
                  <a:lnSpc>
                    <a:spcPct val="147750"/>
                  </a:lnSpc>
                  <a:spcBef>
                    <a:spcPts val="0"/>
                  </a:spcBef>
                  <a:spcAft>
                    <a:spcPts val="0"/>
                  </a:spcAft>
                  <a:buNone/>
                </a:pPr>
                <a:endParaRPr sz="1200">
                  <a:solidFill>
                    <a:schemeClr val="dk1"/>
                  </a:solidFill>
                  <a:latin typeface="Arial"/>
                  <a:ea typeface="Arial"/>
                  <a:cs typeface="Arial"/>
                  <a:sym typeface="Arial"/>
                </a:endParaRPr>
              </a:p>
            </p:txBody>
          </p:sp>
        </p:grpSp>
        <p:grpSp>
          <p:nvGrpSpPr>
            <p:cNvPr id="186" name="Google Shape;186;p17"/>
            <p:cNvGrpSpPr/>
            <p:nvPr/>
          </p:nvGrpSpPr>
          <p:grpSpPr>
            <a:xfrm>
              <a:off x="70480" y="-192881"/>
              <a:ext cx="4362679" cy="3278981"/>
              <a:chOff x="13922" y="-38100"/>
              <a:chExt cx="861764" cy="647700"/>
            </a:xfrm>
          </p:grpSpPr>
          <p:sp>
            <p:nvSpPr>
              <p:cNvPr id="187" name="Google Shape;187;p17"/>
              <p:cNvSpPr/>
              <p:nvPr/>
            </p:nvSpPr>
            <p:spPr>
              <a:xfrm>
                <a:off x="13922" y="0"/>
                <a:ext cx="861764" cy="609600"/>
              </a:xfrm>
              <a:custGeom>
                <a:avLst/>
                <a:gdLst/>
                <a:ahLst/>
                <a:cxnLst/>
                <a:rect l="l" t="t" r="r" b="b"/>
                <a:pathLst>
                  <a:path w="861764" h="609600" extrusionOk="0">
                    <a:moveTo>
                      <a:pt x="246579" y="0"/>
                    </a:moveTo>
                    <a:lnTo>
                      <a:pt x="818384" y="0"/>
                    </a:lnTo>
                    <a:cubicBezTo>
                      <a:pt x="831660" y="0"/>
                      <a:pt x="844127" y="6382"/>
                      <a:pt x="851889" y="17152"/>
                    </a:cubicBezTo>
                    <a:cubicBezTo>
                      <a:pt x="859652" y="27921"/>
                      <a:pt x="861764" y="41766"/>
                      <a:pt x="857566" y="54361"/>
                    </a:cubicBezTo>
                    <a:lnTo>
                      <a:pt x="690606" y="555239"/>
                    </a:lnTo>
                    <a:cubicBezTo>
                      <a:pt x="679785" y="587703"/>
                      <a:pt x="649404" y="609600"/>
                      <a:pt x="615185" y="609600"/>
                    </a:cubicBezTo>
                    <a:lnTo>
                      <a:pt x="43379" y="609600"/>
                    </a:lnTo>
                    <a:cubicBezTo>
                      <a:pt x="30103" y="609600"/>
                      <a:pt x="17637" y="603218"/>
                      <a:pt x="9875" y="592448"/>
                    </a:cubicBezTo>
                    <a:cubicBezTo>
                      <a:pt x="2112" y="581679"/>
                      <a:pt x="0" y="567834"/>
                      <a:pt x="4198" y="555239"/>
                    </a:cubicBezTo>
                    <a:lnTo>
                      <a:pt x="171158" y="54361"/>
                    </a:lnTo>
                    <a:cubicBezTo>
                      <a:pt x="181979" y="21897"/>
                      <a:pt x="212359" y="0"/>
                      <a:pt x="246579" y="0"/>
                    </a:cubicBezTo>
                    <a:close/>
                  </a:path>
                </a:pathLst>
              </a:custGeom>
              <a:solidFill>
                <a:srgbClr val="485A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Arial"/>
                  <a:ea typeface="Arial"/>
                  <a:cs typeface="Arial"/>
                  <a:sym typeface="Arial"/>
                </a:endParaRPr>
              </a:p>
            </p:txBody>
          </p:sp>
          <p:sp>
            <p:nvSpPr>
              <p:cNvPr id="188" name="Google Shape;188;p17"/>
              <p:cNvSpPr txBox="1"/>
              <p:nvPr/>
            </p:nvSpPr>
            <p:spPr>
              <a:xfrm>
                <a:off x="101600" y="-38100"/>
                <a:ext cx="686408" cy="647700"/>
              </a:xfrm>
              <a:prstGeom prst="rect">
                <a:avLst/>
              </a:prstGeom>
              <a:noFill/>
              <a:ln>
                <a:noFill/>
              </a:ln>
            </p:spPr>
            <p:txBody>
              <a:bodyPr spcFirstLastPara="1" wrap="square" lIns="33850" tIns="33850" rIns="33850" bIns="33850" anchor="ctr" anchorCtr="0">
                <a:noAutofit/>
              </a:bodyPr>
              <a:lstStyle/>
              <a:p>
                <a:pPr marL="0" marR="0" lvl="0" indent="0" algn="ctr" rtl="0">
                  <a:lnSpc>
                    <a:spcPct val="147750"/>
                  </a:lnSpc>
                  <a:spcBef>
                    <a:spcPts val="0"/>
                  </a:spcBef>
                  <a:spcAft>
                    <a:spcPts val="0"/>
                  </a:spcAft>
                  <a:buNone/>
                </a:pPr>
                <a:endParaRPr sz="1200">
                  <a:solidFill>
                    <a:schemeClr val="dk1"/>
                  </a:solidFill>
                  <a:latin typeface="Arial"/>
                  <a:ea typeface="Arial"/>
                  <a:cs typeface="Arial"/>
                  <a:sym typeface="Arial"/>
                </a:endParaRPr>
              </a:p>
            </p:txBody>
          </p:sp>
        </p:grpSp>
      </p:grpSp>
      <p:grpSp>
        <p:nvGrpSpPr>
          <p:cNvPr id="189" name="Google Shape;189;p17"/>
          <p:cNvGrpSpPr/>
          <p:nvPr/>
        </p:nvGrpSpPr>
        <p:grpSpPr>
          <a:xfrm>
            <a:off x="159488" y="379022"/>
            <a:ext cx="11730694" cy="6478978"/>
            <a:chOff x="0" y="-38100"/>
            <a:chExt cx="4578118" cy="2264128"/>
          </a:xfrm>
        </p:grpSpPr>
        <p:sp>
          <p:nvSpPr>
            <p:cNvPr id="190" name="Google Shape;190;p17"/>
            <p:cNvSpPr/>
            <p:nvPr/>
          </p:nvSpPr>
          <p:spPr>
            <a:xfrm>
              <a:off x="0" y="0"/>
              <a:ext cx="4578118" cy="2226028"/>
            </a:xfrm>
            <a:custGeom>
              <a:avLst/>
              <a:gdLst/>
              <a:ahLst/>
              <a:cxnLst/>
              <a:rect l="l" t="t" r="r" b="b"/>
              <a:pathLst>
                <a:path w="4578118" h="2226028" extrusionOk="0">
                  <a:moveTo>
                    <a:pt x="12916" y="0"/>
                  </a:moveTo>
                  <a:lnTo>
                    <a:pt x="4565202" y="0"/>
                  </a:lnTo>
                  <a:cubicBezTo>
                    <a:pt x="4568628" y="0"/>
                    <a:pt x="4571913" y="1361"/>
                    <a:pt x="4574335" y="3783"/>
                  </a:cubicBezTo>
                  <a:cubicBezTo>
                    <a:pt x="4576757" y="6205"/>
                    <a:pt x="4578118" y="9491"/>
                    <a:pt x="4578118" y="12916"/>
                  </a:cubicBezTo>
                  <a:lnTo>
                    <a:pt x="4578118" y="2213112"/>
                  </a:lnTo>
                  <a:cubicBezTo>
                    <a:pt x="4578118" y="2216537"/>
                    <a:pt x="4576757" y="2219822"/>
                    <a:pt x="4574335" y="2222245"/>
                  </a:cubicBezTo>
                  <a:cubicBezTo>
                    <a:pt x="4571913" y="2224667"/>
                    <a:pt x="4568628" y="2226028"/>
                    <a:pt x="4565202" y="2226028"/>
                  </a:cubicBezTo>
                  <a:lnTo>
                    <a:pt x="12916" y="2226028"/>
                  </a:lnTo>
                  <a:cubicBezTo>
                    <a:pt x="5783" y="2226028"/>
                    <a:pt x="0" y="2220245"/>
                    <a:pt x="0" y="2213112"/>
                  </a:cubicBezTo>
                  <a:lnTo>
                    <a:pt x="0" y="12916"/>
                  </a:lnTo>
                  <a:cubicBezTo>
                    <a:pt x="0" y="9491"/>
                    <a:pt x="1361" y="6205"/>
                    <a:pt x="3783" y="3783"/>
                  </a:cubicBezTo>
                  <a:cubicBezTo>
                    <a:pt x="6205" y="1361"/>
                    <a:pt x="9491" y="0"/>
                    <a:pt x="12916" y="0"/>
                  </a:cubicBezTo>
                  <a:close/>
                </a:path>
              </a:pathLst>
            </a:custGeom>
            <a:solidFill>
              <a:srgbClr val="6678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Arial"/>
                <a:ea typeface="Arial"/>
                <a:cs typeface="Arial"/>
                <a:sym typeface="Arial"/>
              </a:endParaRPr>
            </a:p>
          </p:txBody>
        </p:sp>
        <p:sp>
          <p:nvSpPr>
            <p:cNvPr id="191" name="Google Shape;191;p17"/>
            <p:cNvSpPr txBox="1"/>
            <p:nvPr/>
          </p:nvSpPr>
          <p:spPr>
            <a:xfrm>
              <a:off x="0" y="-38100"/>
              <a:ext cx="4578118" cy="2264128"/>
            </a:xfrm>
            <a:prstGeom prst="rect">
              <a:avLst/>
            </a:prstGeom>
            <a:noFill/>
            <a:ln>
              <a:noFill/>
            </a:ln>
          </p:spPr>
          <p:txBody>
            <a:bodyPr spcFirstLastPara="1" wrap="square" lIns="33850" tIns="33850" rIns="33850" bIns="33850" anchor="ctr" anchorCtr="0">
              <a:noAutofit/>
            </a:bodyPr>
            <a:lstStyle/>
            <a:p>
              <a:pPr marL="0" marR="0" lvl="0" indent="0" algn="ctr" rtl="0">
                <a:lnSpc>
                  <a:spcPct val="147750"/>
                </a:lnSpc>
                <a:spcBef>
                  <a:spcPts val="0"/>
                </a:spcBef>
                <a:spcAft>
                  <a:spcPts val="0"/>
                </a:spcAft>
                <a:buNone/>
              </a:pPr>
              <a:endParaRPr sz="1200">
                <a:solidFill>
                  <a:schemeClr val="dk1"/>
                </a:solidFill>
                <a:latin typeface="Arial"/>
                <a:ea typeface="Arial"/>
                <a:cs typeface="Arial"/>
                <a:sym typeface="Arial"/>
              </a:endParaRPr>
            </a:p>
          </p:txBody>
        </p:sp>
      </p:grpSp>
      <p:grpSp>
        <p:nvGrpSpPr>
          <p:cNvPr id="192" name="Google Shape;192;p17"/>
          <p:cNvGrpSpPr/>
          <p:nvPr/>
        </p:nvGrpSpPr>
        <p:grpSpPr>
          <a:xfrm>
            <a:off x="8749505" y="-252258"/>
            <a:ext cx="3138791" cy="2349764"/>
            <a:chOff x="70480" y="-814804"/>
            <a:chExt cx="6277581" cy="4699528"/>
          </a:xfrm>
        </p:grpSpPr>
        <p:grpSp>
          <p:nvGrpSpPr>
            <p:cNvPr id="193" name="Google Shape;193;p17"/>
            <p:cNvGrpSpPr/>
            <p:nvPr/>
          </p:nvGrpSpPr>
          <p:grpSpPr>
            <a:xfrm>
              <a:off x="1726563" y="-814804"/>
              <a:ext cx="4621498" cy="4699528"/>
              <a:chOff x="-31559" y="-160949"/>
              <a:chExt cx="912889" cy="928302"/>
            </a:xfrm>
          </p:grpSpPr>
          <p:sp>
            <p:nvSpPr>
              <p:cNvPr id="194" name="Google Shape;194;p17"/>
              <p:cNvSpPr/>
              <p:nvPr/>
            </p:nvSpPr>
            <p:spPr>
              <a:xfrm>
                <a:off x="-8278" y="-45447"/>
                <a:ext cx="889608" cy="812800"/>
              </a:xfrm>
              <a:custGeom>
                <a:avLst/>
                <a:gdLst/>
                <a:ahLst/>
                <a:cxnLst/>
                <a:rect l="l" t="t" r="r" b="b"/>
                <a:pathLst>
                  <a:path w="889608" h="812800" extrusionOk="0">
                    <a:moveTo>
                      <a:pt x="57301" y="0"/>
                    </a:moveTo>
                    <a:lnTo>
                      <a:pt x="832306" y="0"/>
                    </a:lnTo>
                    <a:cubicBezTo>
                      <a:pt x="863953" y="0"/>
                      <a:pt x="889608" y="25655"/>
                      <a:pt x="889608" y="57301"/>
                    </a:cubicBezTo>
                    <a:lnTo>
                      <a:pt x="889608" y="755499"/>
                    </a:lnTo>
                    <a:cubicBezTo>
                      <a:pt x="889608" y="770696"/>
                      <a:pt x="883571" y="785271"/>
                      <a:pt x="872825" y="796017"/>
                    </a:cubicBezTo>
                    <a:cubicBezTo>
                      <a:pt x="862078" y="806763"/>
                      <a:pt x="847504" y="812800"/>
                      <a:pt x="832306" y="812800"/>
                    </a:cubicBezTo>
                    <a:lnTo>
                      <a:pt x="57301" y="812800"/>
                    </a:lnTo>
                    <a:cubicBezTo>
                      <a:pt x="42104" y="812800"/>
                      <a:pt x="27529" y="806763"/>
                      <a:pt x="16783" y="796017"/>
                    </a:cubicBezTo>
                    <a:cubicBezTo>
                      <a:pt x="6037" y="785271"/>
                      <a:pt x="0" y="770696"/>
                      <a:pt x="0" y="755499"/>
                    </a:cubicBezTo>
                    <a:lnTo>
                      <a:pt x="0" y="57301"/>
                    </a:lnTo>
                    <a:cubicBezTo>
                      <a:pt x="0" y="42104"/>
                      <a:pt x="6037" y="27529"/>
                      <a:pt x="16783" y="16783"/>
                    </a:cubicBezTo>
                    <a:cubicBezTo>
                      <a:pt x="27529" y="6037"/>
                      <a:pt x="42104" y="0"/>
                      <a:pt x="57301" y="0"/>
                    </a:cubicBezTo>
                    <a:close/>
                  </a:path>
                </a:pathLst>
              </a:custGeom>
              <a:solidFill>
                <a:srgbClr val="6678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Arial"/>
                  <a:ea typeface="Arial"/>
                  <a:cs typeface="Arial"/>
                  <a:sym typeface="Arial"/>
                </a:endParaRPr>
              </a:p>
            </p:txBody>
          </p:sp>
          <p:sp>
            <p:nvSpPr>
              <p:cNvPr id="195" name="Google Shape;195;p17"/>
              <p:cNvSpPr txBox="1"/>
              <p:nvPr/>
            </p:nvSpPr>
            <p:spPr>
              <a:xfrm>
                <a:off x="-31559" y="-160949"/>
                <a:ext cx="889608" cy="850900"/>
              </a:xfrm>
              <a:prstGeom prst="rect">
                <a:avLst/>
              </a:prstGeom>
              <a:noFill/>
              <a:ln>
                <a:noFill/>
              </a:ln>
            </p:spPr>
            <p:txBody>
              <a:bodyPr spcFirstLastPara="1" wrap="square" lIns="33850" tIns="33850" rIns="33850" bIns="33850" anchor="ctr" anchorCtr="0">
                <a:noAutofit/>
              </a:bodyPr>
              <a:lstStyle/>
              <a:p>
                <a:pPr marL="0" marR="0" lvl="0" indent="0" algn="ctr" rtl="0">
                  <a:lnSpc>
                    <a:spcPct val="147750"/>
                  </a:lnSpc>
                  <a:spcBef>
                    <a:spcPts val="0"/>
                  </a:spcBef>
                  <a:spcAft>
                    <a:spcPts val="0"/>
                  </a:spcAft>
                  <a:buNone/>
                </a:pPr>
                <a:endParaRPr sz="1200" dirty="0">
                  <a:solidFill>
                    <a:schemeClr val="dk1"/>
                  </a:solidFill>
                  <a:latin typeface="Arial"/>
                  <a:ea typeface="Arial"/>
                  <a:cs typeface="Arial"/>
                  <a:sym typeface="Arial"/>
                </a:endParaRPr>
              </a:p>
            </p:txBody>
          </p:sp>
        </p:grpSp>
        <p:grpSp>
          <p:nvGrpSpPr>
            <p:cNvPr id="196" name="Google Shape;196;p17"/>
            <p:cNvGrpSpPr/>
            <p:nvPr/>
          </p:nvGrpSpPr>
          <p:grpSpPr>
            <a:xfrm>
              <a:off x="70480" y="-252006"/>
              <a:ext cx="4362679" cy="3338106"/>
              <a:chOff x="13922" y="-49779"/>
              <a:chExt cx="861764" cy="659379"/>
            </a:xfrm>
          </p:grpSpPr>
          <p:sp>
            <p:nvSpPr>
              <p:cNvPr id="197" name="Google Shape;197;p17"/>
              <p:cNvSpPr/>
              <p:nvPr/>
            </p:nvSpPr>
            <p:spPr>
              <a:xfrm>
                <a:off x="13922" y="-49779"/>
                <a:ext cx="861764" cy="609600"/>
              </a:xfrm>
              <a:custGeom>
                <a:avLst/>
                <a:gdLst/>
                <a:ahLst/>
                <a:cxnLst/>
                <a:rect l="l" t="t" r="r" b="b"/>
                <a:pathLst>
                  <a:path w="861764" h="609600" extrusionOk="0">
                    <a:moveTo>
                      <a:pt x="246579" y="0"/>
                    </a:moveTo>
                    <a:lnTo>
                      <a:pt x="818384" y="0"/>
                    </a:lnTo>
                    <a:cubicBezTo>
                      <a:pt x="831660" y="0"/>
                      <a:pt x="844127" y="6382"/>
                      <a:pt x="851889" y="17152"/>
                    </a:cubicBezTo>
                    <a:cubicBezTo>
                      <a:pt x="859652" y="27921"/>
                      <a:pt x="861764" y="41766"/>
                      <a:pt x="857566" y="54361"/>
                    </a:cubicBezTo>
                    <a:lnTo>
                      <a:pt x="690606" y="555239"/>
                    </a:lnTo>
                    <a:cubicBezTo>
                      <a:pt x="679785" y="587703"/>
                      <a:pt x="649404" y="609600"/>
                      <a:pt x="615185" y="609600"/>
                    </a:cubicBezTo>
                    <a:lnTo>
                      <a:pt x="43379" y="609600"/>
                    </a:lnTo>
                    <a:cubicBezTo>
                      <a:pt x="30103" y="609600"/>
                      <a:pt x="17637" y="603218"/>
                      <a:pt x="9875" y="592448"/>
                    </a:cubicBezTo>
                    <a:cubicBezTo>
                      <a:pt x="2112" y="581679"/>
                      <a:pt x="0" y="567834"/>
                      <a:pt x="4198" y="555239"/>
                    </a:cubicBezTo>
                    <a:lnTo>
                      <a:pt x="171158" y="54361"/>
                    </a:lnTo>
                    <a:cubicBezTo>
                      <a:pt x="181979" y="21897"/>
                      <a:pt x="212359" y="0"/>
                      <a:pt x="246579" y="0"/>
                    </a:cubicBezTo>
                    <a:close/>
                  </a:path>
                </a:pathLst>
              </a:custGeom>
              <a:solidFill>
                <a:srgbClr val="6678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Arial"/>
                  <a:ea typeface="Arial"/>
                  <a:cs typeface="Arial"/>
                  <a:sym typeface="Arial"/>
                </a:endParaRPr>
              </a:p>
            </p:txBody>
          </p:sp>
          <p:sp>
            <p:nvSpPr>
              <p:cNvPr id="198" name="Google Shape;198;p17"/>
              <p:cNvSpPr txBox="1"/>
              <p:nvPr/>
            </p:nvSpPr>
            <p:spPr>
              <a:xfrm>
                <a:off x="101600" y="-38100"/>
                <a:ext cx="686408" cy="647700"/>
              </a:xfrm>
              <a:prstGeom prst="rect">
                <a:avLst/>
              </a:prstGeom>
              <a:noFill/>
              <a:ln>
                <a:noFill/>
              </a:ln>
            </p:spPr>
            <p:txBody>
              <a:bodyPr spcFirstLastPara="1" wrap="square" lIns="33850" tIns="33850" rIns="33850" bIns="33850" anchor="ctr" anchorCtr="0">
                <a:noAutofit/>
              </a:bodyPr>
              <a:lstStyle/>
              <a:p>
                <a:pPr marL="0" marR="0" lvl="0" indent="0" algn="ctr" rtl="0">
                  <a:lnSpc>
                    <a:spcPct val="147750"/>
                  </a:lnSpc>
                  <a:spcBef>
                    <a:spcPts val="0"/>
                  </a:spcBef>
                  <a:spcAft>
                    <a:spcPts val="0"/>
                  </a:spcAft>
                  <a:buNone/>
                </a:pPr>
                <a:endParaRPr sz="1200" dirty="0">
                  <a:solidFill>
                    <a:schemeClr val="dk1"/>
                  </a:solidFill>
                  <a:latin typeface="Arial"/>
                  <a:ea typeface="Arial"/>
                  <a:cs typeface="Arial"/>
                  <a:sym typeface="Arial"/>
                </a:endParaRPr>
              </a:p>
            </p:txBody>
          </p:sp>
        </p:grpSp>
      </p:grpSp>
      <p:cxnSp>
        <p:nvCxnSpPr>
          <p:cNvPr id="199" name="Google Shape;199;p17"/>
          <p:cNvCxnSpPr/>
          <p:nvPr/>
        </p:nvCxnSpPr>
        <p:spPr>
          <a:xfrm>
            <a:off x="11129848" y="6014553"/>
            <a:ext cx="293099" cy="0"/>
          </a:xfrm>
          <a:prstGeom prst="straightConnector1">
            <a:avLst/>
          </a:prstGeom>
          <a:noFill/>
          <a:ln w="38100" cap="rnd" cmpd="sng">
            <a:solidFill>
              <a:srgbClr val="FFFFFF">
                <a:alpha val="83921"/>
              </a:srgbClr>
            </a:solidFill>
            <a:prstDash val="solid"/>
            <a:round/>
            <a:headEnd type="none" w="sm" len="sm"/>
            <a:tailEnd type="stealth" w="med" len="med"/>
          </a:ln>
        </p:spPr>
      </p:cxnSp>
      <p:sp>
        <p:nvSpPr>
          <p:cNvPr id="200" name="Google Shape;200;p17"/>
          <p:cNvSpPr txBox="1"/>
          <p:nvPr/>
        </p:nvSpPr>
        <p:spPr>
          <a:xfrm>
            <a:off x="9063993" y="217349"/>
            <a:ext cx="2805235" cy="219868"/>
          </a:xfrm>
          <a:prstGeom prst="rect">
            <a:avLst/>
          </a:prstGeom>
          <a:noFill/>
          <a:ln>
            <a:noFill/>
          </a:ln>
        </p:spPr>
        <p:txBody>
          <a:bodyPr spcFirstLastPara="1" wrap="square" lIns="0" tIns="0" rIns="0" bIns="0" anchor="t" anchorCtr="0">
            <a:spAutoFit/>
          </a:bodyPr>
          <a:lstStyle/>
          <a:p>
            <a:pPr marL="0" marR="0" lvl="0" indent="0" algn="ctr" rtl="0">
              <a:lnSpc>
                <a:spcPct val="90000"/>
              </a:lnSpc>
              <a:spcBef>
                <a:spcPts val="0"/>
              </a:spcBef>
              <a:spcAft>
                <a:spcPts val="0"/>
              </a:spcAft>
              <a:buNone/>
            </a:pPr>
            <a:r>
              <a:rPr lang="en-US" sz="1800" dirty="0">
                <a:solidFill>
                  <a:srgbClr val="FFFFFF"/>
                </a:solidFill>
                <a:latin typeface="DM Sans"/>
                <a:ea typeface="DM Sans"/>
                <a:cs typeface="DM Sans"/>
                <a:sym typeface="DM Sans"/>
              </a:rPr>
              <a:t>APPLICATIONS</a:t>
            </a:r>
            <a:endParaRPr dirty="0"/>
          </a:p>
        </p:txBody>
      </p:sp>
      <p:sp>
        <p:nvSpPr>
          <p:cNvPr id="201" name="Google Shape;201;p17"/>
          <p:cNvSpPr txBox="1"/>
          <p:nvPr/>
        </p:nvSpPr>
        <p:spPr>
          <a:xfrm>
            <a:off x="6612094" y="159154"/>
            <a:ext cx="2269414" cy="219868"/>
          </a:xfrm>
          <a:prstGeom prst="rect">
            <a:avLst/>
          </a:prstGeom>
          <a:noFill/>
          <a:ln>
            <a:noFill/>
          </a:ln>
        </p:spPr>
        <p:txBody>
          <a:bodyPr spcFirstLastPara="1" wrap="square" lIns="0" tIns="0" rIns="0" bIns="0" anchor="t" anchorCtr="0">
            <a:spAutoFit/>
          </a:bodyPr>
          <a:lstStyle/>
          <a:p>
            <a:pPr marL="0" marR="0" lvl="0" indent="0" algn="ctr" rtl="0">
              <a:lnSpc>
                <a:spcPct val="90000"/>
              </a:lnSpc>
              <a:spcBef>
                <a:spcPts val="0"/>
              </a:spcBef>
              <a:spcAft>
                <a:spcPts val="0"/>
              </a:spcAft>
              <a:buNone/>
            </a:pPr>
            <a:r>
              <a:rPr lang="en-US" sz="1800" dirty="0">
                <a:solidFill>
                  <a:srgbClr val="FFFFFF"/>
                </a:solidFill>
                <a:latin typeface="DM Sans"/>
                <a:ea typeface="DM Sans"/>
                <a:cs typeface="DM Sans"/>
                <a:sym typeface="DM Sans"/>
              </a:rPr>
              <a:t>ARCHER</a:t>
            </a:r>
            <a:endParaRPr dirty="0"/>
          </a:p>
        </p:txBody>
      </p:sp>
      <p:sp>
        <p:nvSpPr>
          <p:cNvPr id="202" name="Google Shape;202;p17"/>
          <p:cNvSpPr txBox="1"/>
          <p:nvPr/>
        </p:nvSpPr>
        <p:spPr>
          <a:xfrm>
            <a:off x="519257" y="968402"/>
            <a:ext cx="6336942" cy="560603"/>
          </a:xfrm>
          <a:prstGeom prst="rect">
            <a:avLst/>
          </a:prstGeom>
          <a:noFill/>
          <a:ln>
            <a:noFill/>
          </a:ln>
        </p:spPr>
        <p:txBody>
          <a:bodyPr spcFirstLastPara="1" wrap="square" lIns="0" tIns="0" rIns="0" bIns="0" anchor="t" anchorCtr="0">
            <a:spAutoFit/>
          </a:bodyPr>
          <a:lstStyle/>
          <a:p>
            <a:pPr marL="0" marR="0" lvl="0" indent="0" algn="l" rtl="0">
              <a:lnSpc>
                <a:spcPct val="82958"/>
              </a:lnSpc>
              <a:spcBef>
                <a:spcPts val="0"/>
              </a:spcBef>
              <a:spcAft>
                <a:spcPts val="0"/>
              </a:spcAft>
              <a:buNone/>
            </a:pPr>
            <a:r>
              <a:rPr lang="en-US" sz="4800" b="1">
                <a:solidFill>
                  <a:srgbClr val="FFFFFF"/>
                </a:solidFill>
                <a:latin typeface="DM Sans"/>
                <a:ea typeface="DM Sans"/>
                <a:cs typeface="DM Sans"/>
                <a:sym typeface="DM Sans"/>
              </a:rPr>
              <a:t>Working of ARCHER:</a:t>
            </a:r>
            <a:endParaRPr/>
          </a:p>
        </p:txBody>
      </p:sp>
      <p:sp>
        <p:nvSpPr>
          <p:cNvPr id="203" name="Google Shape;203;p17"/>
          <p:cNvSpPr txBox="1"/>
          <p:nvPr/>
        </p:nvSpPr>
        <p:spPr>
          <a:xfrm>
            <a:off x="6519154" y="5916763"/>
            <a:ext cx="4543941" cy="219868"/>
          </a:xfrm>
          <a:prstGeom prst="rect">
            <a:avLst/>
          </a:prstGeom>
          <a:noFill/>
          <a:ln>
            <a:noFill/>
          </a:ln>
        </p:spPr>
        <p:txBody>
          <a:bodyPr spcFirstLastPara="1" wrap="square" lIns="0" tIns="0" rIns="0" bIns="0" anchor="t" anchorCtr="0">
            <a:spAutoFit/>
          </a:bodyPr>
          <a:lstStyle/>
          <a:p>
            <a:pPr marL="0" marR="0" lvl="0" indent="0" algn="r" rtl="0">
              <a:lnSpc>
                <a:spcPct val="90000"/>
              </a:lnSpc>
              <a:spcBef>
                <a:spcPts val="0"/>
              </a:spcBef>
              <a:spcAft>
                <a:spcPts val="0"/>
              </a:spcAft>
              <a:buNone/>
            </a:pPr>
            <a:r>
              <a:rPr lang="en-US" sz="1800">
                <a:solidFill>
                  <a:srgbClr val="FFFFFF"/>
                </a:solidFill>
                <a:latin typeface="DM Sans"/>
                <a:ea typeface="DM Sans"/>
                <a:cs typeface="DM Sans"/>
                <a:sym typeface="DM Sans"/>
              </a:rPr>
              <a:t>Next</a:t>
            </a:r>
            <a:endParaRPr/>
          </a:p>
        </p:txBody>
      </p:sp>
      <p:sp>
        <p:nvSpPr>
          <p:cNvPr id="204" name="Google Shape;204;p17"/>
          <p:cNvSpPr/>
          <p:nvPr/>
        </p:nvSpPr>
        <p:spPr>
          <a:xfrm>
            <a:off x="6498201" y="1123877"/>
            <a:ext cx="5371027" cy="4976317"/>
          </a:xfrm>
          <a:prstGeom prst="cloud">
            <a:avLst/>
          </a:prstGeom>
          <a:blipFill rotWithShape="1">
            <a:blip r:embed="rId3">
              <a:alphaModFix amt="36000"/>
            </a:blip>
            <a:stretch>
              <a:fillRect t="-25045" b="-25045"/>
            </a:stretch>
          </a:blipFill>
          <a:ln w="19050" cap="flat" cmpd="sng">
            <a:solidFill>
              <a:srgbClr val="08283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05" name="Google Shape;205;p17"/>
          <p:cNvSpPr txBox="1"/>
          <p:nvPr/>
        </p:nvSpPr>
        <p:spPr>
          <a:xfrm>
            <a:off x="159488" y="1588705"/>
            <a:ext cx="10101000" cy="53256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dirty="0">
                <a:solidFill>
                  <a:schemeClr val="dk1"/>
                </a:solidFill>
                <a:latin typeface="Arial"/>
                <a:ea typeface="Arial"/>
                <a:cs typeface="Arial"/>
                <a:sym typeface="Arial"/>
              </a:rPr>
              <a:t>1- A semiautonomous drone monitors over a radius of police station zone.</a:t>
            </a:r>
            <a:br>
              <a:rPr lang="en-US" sz="2000" b="1" dirty="0">
                <a:solidFill>
                  <a:schemeClr val="dk1"/>
                </a:solidFill>
                <a:latin typeface="Arial"/>
                <a:ea typeface="Arial"/>
                <a:cs typeface="Arial"/>
                <a:sym typeface="Arial"/>
              </a:rPr>
            </a:br>
            <a:r>
              <a:rPr lang="en-US" sz="2000" b="1" dirty="0">
                <a:solidFill>
                  <a:schemeClr val="dk1"/>
                </a:solidFill>
                <a:latin typeface="Arial"/>
                <a:ea typeface="Arial"/>
                <a:cs typeface="Arial"/>
                <a:sym typeface="Arial"/>
              </a:rPr>
              <a:t>2- A operator at the police station keeps an eye on the visuals of drones through FPV mode (First Person View).</a:t>
            </a:r>
            <a:br>
              <a:rPr lang="en-US" sz="2000" b="1" dirty="0">
                <a:solidFill>
                  <a:schemeClr val="dk1"/>
                </a:solidFill>
                <a:latin typeface="Arial"/>
                <a:ea typeface="Arial"/>
                <a:cs typeface="Arial"/>
                <a:sym typeface="Arial"/>
              </a:rPr>
            </a:br>
            <a:r>
              <a:rPr lang="en-US" sz="2000" b="1" dirty="0">
                <a:solidFill>
                  <a:schemeClr val="dk1"/>
                </a:solidFill>
                <a:latin typeface="Arial"/>
                <a:ea typeface="Arial"/>
                <a:cs typeface="Arial"/>
                <a:sym typeface="Arial"/>
              </a:rPr>
              <a:t>3- When the drone detects any crime or threats based on body movements of humans like punching, running, stabbing  etc. with the help of artificial intelligence, it sends alerts on the operator’s screen.</a:t>
            </a:r>
            <a:br>
              <a:rPr lang="en-US" sz="2000" b="1" dirty="0">
                <a:solidFill>
                  <a:schemeClr val="dk1"/>
                </a:solidFill>
                <a:latin typeface="Arial"/>
                <a:ea typeface="Arial"/>
                <a:cs typeface="Arial"/>
                <a:sym typeface="Arial"/>
              </a:rPr>
            </a:br>
            <a:r>
              <a:rPr lang="en-US" sz="2000" b="1" dirty="0">
                <a:solidFill>
                  <a:schemeClr val="dk1"/>
                </a:solidFill>
                <a:latin typeface="Arial"/>
                <a:ea typeface="Arial"/>
                <a:cs typeface="Arial"/>
                <a:sym typeface="Arial"/>
              </a:rPr>
              <a:t>4- Operator than confirms the visual as a possible threat and then notifies another operator.</a:t>
            </a:r>
            <a:br>
              <a:rPr lang="en-US" sz="2000" b="1" dirty="0">
                <a:solidFill>
                  <a:schemeClr val="dk1"/>
                </a:solidFill>
                <a:latin typeface="Arial"/>
                <a:ea typeface="Arial"/>
                <a:cs typeface="Arial"/>
                <a:sym typeface="Arial"/>
              </a:rPr>
            </a:br>
            <a:r>
              <a:rPr lang="en-US" sz="2000" b="1" dirty="0">
                <a:solidFill>
                  <a:schemeClr val="dk1"/>
                </a:solidFill>
                <a:latin typeface="Arial"/>
                <a:ea typeface="Arial"/>
                <a:cs typeface="Arial"/>
                <a:sym typeface="Arial"/>
              </a:rPr>
              <a:t>5- Operator 2 then deploys a semiautonomous rover which then travels to the GPS coordinates of the drone and locks on the suspect.</a:t>
            </a:r>
            <a:endParaRPr dirty="0"/>
          </a:p>
          <a:p>
            <a:pPr marL="0" marR="0" lvl="0" indent="0" algn="l" rtl="0">
              <a:spcBef>
                <a:spcPts val="0"/>
              </a:spcBef>
              <a:spcAft>
                <a:spcPts val="0"/>
              </a:spcAft>
              <a:buNone/>
            </a:pPr>
            <a:r>
              <a:rPr lang="en-US" sz="2000" b="1" dirty="0">
                <a:solidFill>
                  <a:schemeClr val="dk1"/>
                </a:solidFill>
                <a:latin typeface="Arial"/>
                <a:ea typeface="Arial"/>
                <a:cs typeface="Arial"/>
                <a:sym typeface="Arial"/>
              </a:rPr>
              <a:t>6- The rover then tracks the suspect wherever he goes with the help of CV2.</a:t>
            </a:r>
            <a:endParaRPr dirty="0"/>
          </a:p>
          <a:p>
            <a:pPr marL="0" marR="0" lvl="0" indent="0" algn="l" rtl="0">
              <a:spcBef>
                <a:spcPts val="0"/>
              </a:spcBef>
              <a:spcAft>
                <a:spcPts val="0"/>
              </a:spcAft>
              <a:buNone/>
            </a:pPr>
            <a:r>
              <a:rPr lang="en-US" sz="2000" b="1" dirty="0">
                <a:solidFill>
                  <a:schemeClr val="dk1"/>
                </a:solidFill>
                <a:latin typeface="Arial"/>
                <a:ea typeface="Arial"/>
                <a:cs typeface="Arial"/>
                <a:sym typeface="Arial"/>
              </a:rPr>
              <a:t>6- Then operator has options to ask the suspect to kneel and surrender or shoot him with Taser or Pepper spray knocking him down until police arrives at the location.</a:t>
            </a:r>
            <a:endParaRPr dirty="0"/>
          </a:p>
          <a:p>
            <a:pPr marL="0" marR="0" lvl="0" indent="0" algn="l" rtl="0">
              <a:spcBef>
                <a:spcPts val="0"/>
              </a:spcBef>
              <a:spcAft>
                <a:spcPts val="0"/>
              </a:spcAft>
              <a:buNone/>
            </a:pPr>
            <a:r>
              <a:rPr lang="en-US" sz="2000" b="1" dirty="0">
                <a:solidFill>
                  <a:schemeClr val="dk1"/>
                </a:solidFill>
                <a:latin typeface="Arial"/>
                <a:ea typeface="Arial"/>
                <a:cs typeface="Arial"/>
                <a:sym typeface="Arial"/>
              </a:rPr>
              <a:t>7-The drone will charge on the roof of the zonal police station while the rover will have its own ground station on every </a:t>
            </a:r>
            <a:r>
              <a:rPr lang="en-US" sz="2000" b="1" dirty="0">
                <a:solidFill>
                  <a:schemeClr val="dk1"/>
                </a:solidFill>
              </a:rPr>
              <a:t>5</a:t>
            </a:r>
            <a:r>
              <a:rPr lang="en-US" sz="2000" b="1" dirty="0">
                <a:solidFill>
                  <a:schemeClr val="dk1"/>
                </a:solidFill>
                <a:latin typeface="Arial"/>
                <a:ea typeface="Arial"/>
                <a:cs typeface="Arial"/>
                <a:sym typeface="Arial"/>
              </a:rPr>
              <a:t>00 meters in the city to reach the crime location as quick as possible.</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pic>
        <p:nvPicPr>
          <p:cNvPr id="210" name="Google Shape;210;p18" descr="A diagram of a police officer&#10;&#10;AI-generated content may be incorrect."/>
          <p:cNvPicPr preferRelativeResize="0"/>
          <p:nvPr/>
        </p:nvPicPr>
        <p:blipFill rotWithShape="1">
          <a:blip r:embed="rId3">
            <a:alphaModFix/>
          </a:blip>
          <a:srcRect/>
          <a:stretch/>
        </p:blipFill>
        <p:spPr>
          <a:xfrm>
            <a:off x="243840" y="0"/>
            <a:ext cx="11704320" cy="6858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pic>
        <p:nvPicPr>
          <p:cNvPr id="215" name="Google Shape;215;p19"/>
          <p:cNvPicPr preferRelativeResize="0"/>
          <p:nvPr/>
        </p:nvPicPr>
        <p:blipFill rotWithShape="1">
          <a:blip r:embed="rId3">
            <a:alphaModFix/>
          </a:blip>
          <a:srcRect/>
          <a:stretch/>
        </p:blipFill>
        <p:spPr>
          <a:xfrm>
            <a:off x="3594647" y="3587480"/>
            <a:ext cx="5489758" cy="3317507"/>
          </a:xfrm>
          <a:prstGeom prst="rect">
            <a:avLst/>
          </a:prstGeom>
          <a:noFill/>
          <a:ln>
            <a:noFill/>
          </a:ln>
        </p:spPr>
      </p:pic>
      <p:pic>
        <p:nvPicPr>
          <p:cNvPr id="216" name="Google Shape;216;p19" descr="A grey rectangular object with a lid&#10;&#10;AI-generated content may be incorrect."/>
          <p:cNvPicPr preferRelativeResize="0"/>
          <p:nvPr/>
        </p:nvPicPr>
        <p:blipFill rotWithShape="1">
          <a:blip r:embed="rId4">
            <a:alphaModFix/>
          </a:blip>
          <a:srcRect l="8810" t="5153" r="8810" b="5153"/>
          <a:stretch/>
        </p:blipFill>
        <p:spPr>
          <a:xfrm>
            <a:off x="8378839" y="1403548"/>
            <a:ext cx="3370533" cy="3839783"/>
          </a:xfrm>
          <a:prstGeom prst="rect">
            <a:avLst/>
          </a:prstGeom>
          <a:noFill/>
          <a:ln>
            <a:noFill/>
          </a:ln>
        </p:spPr>
      </p:pic>
      <p:sp>
        <p:nvSpPr>
          <p:cNvPr id="217" name="Google Shape;217;p19"/>
          <p:cNvSpPr txBox="1"/>
          <p:nvPr/>
        </p:nvSpPr>
        <p:spPr>
          <a:xfrm>
            <a:off x="219919" y="219919"/>
            <a:ext cx="4031849" cy="83099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800" b="1">
                <a:solidFill>
                  <a:schemeClr val="dk1"/>
                </a:solidFill>
                <a:latin typeface="ADLaM Display"/>
                <a:ea typeface="ADLaM Display"/>
                <a:cs typeface="ADLaM Display"/>
                <a:sym typeface="ADLaM Display"/>
              </a:rPr>
              <a:t>3-D Models-:</a:t>
            </a:r>
            <a:endParaRPr/>
          </a:p>
        </p:txBody>
      </p:sp>
      <p:pic>
        <p:nvPicPr>
          <p:cNvPr id="218" name="Google Shape;218;p19"/>
          <p:cNvPicPr preferRelativeResize="0"/>
          <p:nvPr/>
        </p:nvPicPr>
        <p:blipFill rotWithShape="1">
          <a:blip r:embed="rId5">
            <a:alphaModFix/>
          </a:blip>
          <a:srcRect/>
          <a:stretch/>
        </p:blipFill>
        <p:spPr>
          <a:xfrm>
            <a:off x="0" y="951615"/>
            <a:ext cx="5852476" cy="3328363"/>
          </a:xfrm>
          <a:prstGeom prst="rect">
            <a:avLst/>
          </a:prstGeom>
          <a:noFill/>
          <a:ln>
            <a:noFill/>
          </a:ln>
        </p:spPr>
      </p:pic>
      <p:sp>
        <p:nvSpPr>
          <p:cNvPr id="219" name="Google Shape;219;p19"/>
          <p:cNvSpPr txBox="1"/>
          <p:nvPr/>
        </p:nvSpPr>
        <p:spPr>
          <a:xfrm>
            <a:off x="286008" y="2894983"/>
            <a:ext cx="2257063" cy="138499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dk1"/>
                </a:solidFill>
                <a:latin typeface="ADLaM Display"/>
                <a:ea typeface="ADLaM Display"/>
                <a:cs typeface="ADLaM Display"/>
                <a:sym typeface="ADLaM Display"/>
              </a:rPr>
              <a:t>ARCHER DRONE</a:t>
            </a:r>
            <a:endParaRPr/>
          </a:p>
          <a:p>
            <a:pPr marL="0" marR="0" lvl="0" indent="0" algn="l" rtl="0">
              <a:spcBef>
                <a:spcPts val="0"/>
              </a:spcBef>
              <a:spcAft>
                <a:spcPts val="0"/>
              </a:spcAft>
              <a:buNone/>
            </a:pPr>
            <a:endParaRPr sz="2800" b="1">
              <a:solidFill>
                <a:schemeClr val="dk1"/>
              </a:solidFill>
              <a:latin typeface="ADLaM Display"/>
              <a:ea typeface="ADLaM Display"/>
              <a:cs typeface="ADLaM Display"/>
              <a:sym typeface="ADLaM Display"/>
            </a:endParaRPr>
          </a:p>
        </p:txBody>
      </p:sp>
      <p:sp>
        <p:nvSpPr>
          <p:cNvPr id="220" name="Google Shape;220;p19"/>
          <p:cNvSpPr txBox="1"/>
          <p:nvPr/>
        </p:nvSpPr>
        <p:spPr>
          <a:xfrm>
            <a:off x="4514127" y="5950880"/>
            <a:ext cx="2465407" cy="95410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dk1"/>
                </a:solidFill>
                <a:latin typeface="ADLaM Display"/>
                <a:ea typeface="ADLaM Display"/>
                <a:cs typeface="ADLaM Display"/>
                <a:sym typeface="ADLaM Display"/>
              </a:rPr>
              <a:t>ARCHER ROVER</a:t>
            </a:r>
            <a:endParaRPr/>
          </a:p>
        </p:txBody>
      </p:sp>
      <p:sp>
        <p:nvSpPr>
          <p:cNvPr id="221" name="Google Shape;221;p19"/>
          <p:cNvSpPr txBox="1"/>
          <p:nvPr/>
        </p:nvSpPr>
        <p:spPr>
          <a:xfrm>
            <a:off x="8106137" y="635417"/>
            <a:ext cx="3865944" cy="95410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chemeClr val="dk1"/>
                </a:solidFill>
                <a:latin typeface="ADLaM Display"/>
                <a:ea typeface="ADLaM Display"/>
                <a:cs typeface="ADLaM Display"/>
                <a:sym typeface="ADLaM Display"/>
              </a:rPr>
              <a:t>ARCHER GROUND STATION FOR ROVER</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5"/>
        <p:cNvGrpSpPr/>
        <p:nvPr/>
      </p:nvGrpSpPr>
      <p:grpSpPr>
        <a:xfrm>
          <a:off x="0" y="0"/>
          <a:ext cx="0" cy="0"/>
          <a:chOff x="0" y="0"/>
          <a:chExt cx="0" cy="0"/>
        </a:xfrm>
      </p:grpSpPr>
      <p:sp>
        <p:nvSpPr>
          <p:cNvPr id="226" name="Google Shape;226;p20"/>
          <p:cNvSpPr/>
          <p:nvPr/>
        </p:nvSpPr>
        <p:spPr>
          <a:xfrm>
            <a:off x="-1"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227" name="Google Shape;227;p20" descr="A screenshot of a computer&#10;&#10;AI-generated content may be incorrect."/>
          <p:cNvPicPr preferRelativeResize="0"/>
          <p:nvPr/>
        </p:nvPicPr>
        <p:blipFill rotWithShape="1">
          <a:blip r:embed="rId3">
            <a:alphaModFix/>
          </a:blip>
          <a:srcRect/>
          <a:stretch/>
        </p:blipFill>
        <p:spPr>
          <a:xfrm>
            <a:off x="-3047" y="10"/>
            <a:ext cx="12191999" cy="6857990"/>
          </a:xfrm>
          <a:prstGeom prst="rect">
            <a:avLst/>
          </a:prstGeom>
          <a:noFill/>
          <a:ln>
            <a:noFill/>
          </a:ln>
        </p:spPr>
      </p:pic>
      <p:sp>
        <p:nvSpPr>
          <p:cNvPr id="228" name="Google Shape;228;p20"/>
          <p:cNvSpPr/>
          <p:nvPr/>
        </p:nvSpPr>
        <p:spPr>
          <a:xfrm>
            <a:off x="0" y="2207602"/>
            <a:ext cx="12191999" cy="3162146"/>
          </a:xfrm>
          <a:prstGeom prst="rect">
            <a:avLst/>
          </a:prstGeom>
          <a:gradFill>
            <a:gsLst>
              <a:gs pos="0">
                <a:srgbClr val="000000">
                  <a:alpha val="0"/>
                </a:srgbClr>
              </a:gs>
              <a:gs pos="25000">
                <a:srgbClr val="000000">
                  <a:alpha val="14901"/>
                </a:srgbClr>
              </a:gs>
              <a:gs pos="50000">
                <a:srgbClr val="000000">
                  <a:alpha val="29803"/>
                </a:srgbClr>
              </a:gs>
              <a:gs pos="75000">
                <a:srgbClr val="000000">
                  <a:alpha val="14901"/>
                </a:srgbClr>
              </a:gs>
              <a:gs pos="100000">
                <a:srgbClr val="000000">
                  <a:alpha val="0"/>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29" name="Google Shape;229;p20"/>
          <p:cNvSpPr txBox="1"/>
          <p:nvPr/>
        </p:nvSpPr>
        <p:spPr>
          <a:xfrm>
            <a:off x="1155151" y="1736202"/>
            <a:ext cx="10058400" cy="1793736"/>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b" anchorCtr="0">
            <a:normAutofit/>
          </a:bodyPr>
          <a:lstStyle/>
          <a:p>
            <a:pPr marL="0" marR="0" lvl="0" indent="0" algn="ctr" rtl="0">
              <a:lnSpc>
                <a:spcPct val="90000"/>
              </a:lnSpc>
              <a:spcBef>
                <a:spcPts val="0"/>
              </a:spcBef>
              <a:spcAft>
                <a:spcPts val="0"/>
              </a:spcAft>
              <a:buNone/>
            </a:pPr>
            <a:r>
              <a:rPr lang="en-US" sz="5200" b="1">
                <a:solidFill>
                  <a:srgbClr val="FFFFFF"/>
                </a:solidFill>
                <a:latin typeface="Play"/>
                <a:ea typeface="Play"/>
                <a:cs typeface="Play"/>
                <a:sym typeface="Play"/>
              </a:rPr>
              <a:t>ROVER CONTROL PANEL</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3"/>
        <p:cNvGrpSpPr/>
        <p:nvPr/>
      </p:nvGrpSpPr>
      <p:grpSpPr>
        <a:xfrm>
          <a:off x="0" y="0"/>
          <a:ext cx="0" cy="0"/>
          <a:chOff x="0" y="0"/>
          <a:chExt cx="0" cy="0"/>
        </a:xfrm>
      </p:grpSpPr>
      <p:sp>
        <p:nvSpPr>
          <p:cNvPr id="234" name="Google Shape;234;p21"/>
          <p:cNvSpPr/>
          <p:nvPr/>
        </p:nvSpPr>
        <p:spPr>
          <a:xfrm>
            <a:off x="-1"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235" name="Google Shape;235;p21" descr="A screenshot of a computer&#10;&#10;AI-generated content may be incorrect."/>
          <p:cNvPicPr preferRelativeResize="0"/>
          <p:nvPr/>
        </p:nvPicPr>
        <p:blipFill rotWithShape="1">
          <a:blip r:embed="rId3">
            <a:alphaModFix/>
          </a:blip>
          <a:srcRect/>
          <a:stretch/>
        </p:blipFill>
        <p:spPr>
          <a:xfrm>
            <a:off x="-3047" y="10"/>
            <a:ext cx="12191999" cy="6857990"/>
          </a:xfrm>
          <a:prstGeom prst="rect">
            <a:avLst/>
          </a:prstGeom>
          <a:noFill/>
          <a:ln>
            <a:noFill/>
          </a:ln>
        </p:spPr>
      </p:pic>
      <p:sp>
        <p:nvSpPr>
          <p:cNvPr id="236" name="Google Shape;236;p21"/>
          <p:cNvSpPr/>
          <p:nvPr/>
        </p:nvSpPr>
        <p:spPr>
          <a:xfrm>
            <a:off x="0" y="2207602"/>
            <a:ext cx="12191999" cy="3162146"/>
          </a:xfrm>
          <a:prstGeom prst="rect">
            <a:avLst/>
          </a:prstGeom>
          <a:gradFill>
            <a:gsLst>
              <a:gs pos="0">
                <a:srgbClr val="000000">
                  <a:alpha val="0"/>
                </a:srgbClr>
              </a:gs>
              <a:gs pos="25000">
                <a:srgbClr val="000000">
                  <a:alpha val="14901"/>
                </a:srgbClr>
              </a:gs>
              <a:gs pos="50000">
                <a:srgbClr val="000000">
                  <a:alpha val="29803"/>
                </a:srgbClr>
              </a:gs>
              <a:gs pos="75000">
                <a:srgbClr val="000000">
                  <a:alpha val="14901"/>
                </a:srgbClr>
              </a:gs>
              <a:gs pos="100000">
                <a:srgbClr val="000000">
                  <a:alpha val="0"/>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37" name="Google Shape;237;p21"/>
          <p:cNvSpPr txBox="1"/>
          <p:nvPr/>
        </p:nvSpPr>
        <p:spPr>
          <a:xfrm>
            <a:off x="1097280" y="325550"/>
            <a:ext cx="10058400" cy="3574778"/>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b" anchorCtr="0">
            <a:normAutofit/>
          </a:bodyPr>
          <a:lstStyle/>
          <a:p>
            <a:pPr marL="0" marR="0" lvl="0" indent="0" algn="ctr" rtl="0">
              <a:lnSpc>
                <a:spcPct val="90000"/>
              </a:lnSpc>
              <a:spcBef>
                <a:spcPts val="0"/>
              </a:spcBef>
              <a:spcAft>
                <a:spcPts val="0"/>
              </a:spcAft>
              <a:buNone/>
            </a:pPr>
            <a:r>
              <a:rPr lang="en-US" sz="5200" b="1">
                <a:solidFill>
                  <a:srgbClr val="FFFFFF"/>
                </a:solidFill>
                <a:latin typeface="Play"/>
                <a:ea typeface="Play"/>
                <a:cs typeface="Play"/>
                <a:sym typeface="Play"/>
              </a:rPr>
              <a:t>DRONE CONTROL PANEL</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548</Words>
  <Application>Microsoft Office PowerPoint</Application>
  <PresentationFormat>Widescreen</PresentationFormat>
  <Paragraphs>85</Paragraphs>
  <Slides>12</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Open Sans</vt:lpstr>
      <vt:lpstr>ADLaM Display</vt:lpstr>
      <vt:lpstr>Calibri</vt:lpstr>
      <vt:lpstr>Play</vt:lpstr>
      <vt:lpstr>DM Sans</vt:lpstr>
      <vt:lpstr>Aharoni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HARSHVARDHAN BAJPAI 24SCSE1011191</cp:lastModifiedBy>
  <cp:revision>3</cp:revision>
  <dcterms:modified xsi:type="dcterms:W3CDTF">2025-07-04T19:11:56Z</dcterms:modified>
</cp:coreProperties>
</file>